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1893" r:id="rId2"/>
    <p:sldId id="256" r:id="rId3"/>
    <p:sldId id="257" r:id="rId4"/>
    <p:sldId id="1892" r:id="rId5"/>
    <p:sldId id="1586" r:id="rId6"/>
    <p:sldId id="1652" r:id="rId7"/>
    <p:sldId id="410" r:id="rId8"/>
    <p:sldId id="1626" r:id="rId9"/>
    <p:sldId id="1623" r:id="rId10"/>
    <p:sldId id="1889" r:id="rId11"/>
    <p:sldId id="1890" r:id="rId12"/>
    <p:sldId id="305" r:id="rId13"/>
    <p:sldId id="1827" r:id="rId14"/>
    <p:sldId id="1832" r:id="rId15"/>
    <p:sldId id="608" r:id="rId16"/>
    <p:sldId id="1891" r:id="rId17"/>
    <p:sldId id="627" r:id="rId18"/>
    <p:sldId id="1888" r:id="rId19"/>
    <p:sldId id="1624" r:id="rId20"/>
    <p:sldId id="1830" r:id="rId21"/>
    <p:sldId id="1831" r:id="rId22"/>
    <p:sldId id="1886" r:id="rId23"/>
    <p:sldId id="261" r:id="rId24"/>
    <p:sldId id="1887" r:id="rId25"/>
    <p:sldId id="290" r:id="rId26"/>
    <p:sldId id="50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1893"/>
            <p14:sldId id="256"/>
            <p14:sldId id="257"/>
            <p14:sldId id="1892"/>
            <p14:sldId id="1586"/>
            <p14:sldId id="1652"/>
            <p14:sldId id="410"/>
            <p14:sldId id="1626"/>
            <p14:sldId id="1623"/>
            <p14:sldId id="1889"/>
            <p14:sldId id="1890"/>
            <p14:sldId id="305"/>
            <p14:sldId id="1827"/>
            <p14:sldId id="1832"/>
            <p14:sldId id="608"/>
            <p14:sldId id="1891"/>
            <p14:sldId id="627"/>
            <p14:sldId id="1888"/>
            <p14:sldId id="1624"/>
            <p14:sldId id="1830"/>
            <p14:sldId id="1831"/>
            <p14:sldId id="1886"/>
            <p14:sldId id="261"/>
            <p14:sldId id="1887"/>
            <p14:sldId id="290"/>
            <p14:sldId id="509"/>
          </p14:sldIdLst>
        </p14:section>
        <p14:section name="Default Section" id="{F34141C1-6E4D-4C35-8042-87676E2A44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1C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681B95-7788-4662-9BAA-8229E88B0656}" v="207" dt="2018-09-13T15:10:06.6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144" d="100"/>
          <a:sy n="144" d="100"/>
        </p:scale>
        <p:origin x="102" y="174"/>
      </p:cViewPr>
      <p:guideLst/>
    </p:cSldViewPr>
  </p:slideViewPr>
  <p:notesTextViewPr>
    <p:cViewPr>
      <p:scale>
        <a:sx n="1" d="1"/>
        <a:sy n="1" d="1"/>
      </p:scale>
      <p:origin x="0" y="0"/>
    </p:cViewPr>
  </p:notesTextViewPr>
  <p:notesViewPr>
    <p:cSldViewPr snapToGrid="0">
      <p:cViewPr varScale="1">
        <p:scale>
          <a:sx n="119" d="100"/>
          <a:sy n="119" d="100"/>
        </p:scale>
        <p:origin x="5064"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Montemagno" userId="e0435849-a140-4c07-8047-7cefab9356ed" providerId="ADAL" clId="{B3681B95-7788-4662-9BAA-8229E88B0656}"/>
    <pc:docChg chg="undo addSld modSld sldOrd delMainMaster">
      <pc:chgData name="James Montemagno" userId="e0435849-a140-4c07-8047-7cefab9356ed" providerId="ADAL" clId="{B3681B95-7788-4662-9BAA-8229E88B0656}" dt="2018-09-13T15:10:06.695" v="199" actId="20577"/>
      <pc:docMkLst>
        <pc:docMk/>
      </pc:docMkLst>
      <pc:sldChg chg="modNotesTx">
        <pc:chgData name="James Montemagno" userId="e0435849-a140-4c07-8047-7cefab9356ed" providerId="ADAL" clId="{B3681B95-7788-4662-9BAA-8229E88B0656}" dt="2018-09-13T15:09:53.937" v="197" actId="6549"/>
        <pc:sldMkLst>
          <pc:docMk/>
          <pc:sldMk cId="3491981328" sldId="305"/>
        </pc:sldMkLst>
      </pc:sldChg>
      <pc:sldChg chg="modNotesTx">
        <pc:chgData name="James Montemagno" userId="e0435849-a140-4c07-8047-7cefab9356ed" providerId="ADAL" clId="{B3681B95-7788-4662-9BAA-8229E88B0656}" dt="2018-09-13T15:10:06.695" v="199" actId="20577"/>
        <pc:sldMkLst>
          <pc:docMk/>
          <pc:sldMk cId="3676361698" sldId="1586"/>
        </pc:sldMkLst>
      </pc:sldChg>
      <pc:sldChg chg="modSp setBg">
        <pc:chgData name="James Montemagno" userId="e0435849-a140-4c07-8047-7cefab9356ed" providerId="ADAL" clId="{B3681B95-7788-4662-9BAA-8229E88B0656}" dt="2018-09-13T15:09:14.777" v="195" actId="1076"/>
        <pc:sldMkLst>
          <pc:docMk/>
          <pc:sldMk cId="3167470380" sldId="1626"/>
        </pc:sldMkLst>
        <pc:picChg chg="mod">
          <ac:chgData name="James Montemagno" userId="e0435849-a140-4c07-8047-7cefab9356ed" providerId="ADAL" clId="{B3681B95-7788-4662-9BAA-8229E88B0656}" dt="2018-09-13T15:09:14.777" v="195" actId="1076"/>
          <ac:picMkLst>
            <pc:docMk/>
            <pc:sldMk cId="3167470380" sldId="1626"/>
            <ac:picMk id="5" creationId="{00000000-0000-0000-0000-000000000000}"/>
          </ac:picMkLst>
        </pc:picChg>
      </pc:sldChg>
      <pc:sldChg chg="modNotesTx">
        <pc:chgData name="James Montemagno" userId="e0435849-a140-4c07-8047-7cefab9356ed" providerId="ADAL" clId="{B3681B95-7788-4662-9BAA-8229E88B0656}" dt="2018-09-13T15:10:02.816" v="198" actId="6549"/>
        <pc:sldMkLst>
          <pc:docMk/>
          <pc:sldMk cId="1473383642" sldId="1652"/>
        </pc:sldMkLst>
      </pc:sldChg>
      <pc:sldChg chg="modNotesTx">
        <pc:chgData name="James Montemagno" userId="e0435849-a140-4c07-8047-7cefab9356ed" providerId="ADAL" clId="{B3681B95-7788-4662-9BAA-8229E88B0656}" dt="2018-09-13T15:09:47.770" v="196" actId="20577"/>
        <pc:sldMkLst>
          <pc:docMk/>
          <pc:sldMk cId="3864083229" sldId="1830"/>
        </pc:sldMkLst>
      </pc:sldChg>
      <pc:sldChg chg="addSp modSp add ord">
        <pc:chgData name="James Montemagno" userId="e0435849-a140-4c07-8047-7cefab9356ed" providerId="ADAL" clId="{B3681B95-7788-4662-9BAA-8229E88B0656}" dt="2018-09-13T15:05:17.858" v="144" actId="20577"/>
        <pc:sldMkLst>
          <pc:docMk/>
          <pc:sldMk cId="809711258" sldId="1893"/>
        </pc:sldMkLst>
        <pc:spChg chg="mod">
          <ac:chgData name="James Montemagno" userId="e0435849-a140-4c07-8047-7cefab9356ed" providerId="ADAL" clId="{B3681B95-7788-4662-9BAA-8229E88B0656}" dt="2018-09-13T14:58:25.826" v="11" actId="20577"/>
          <ac:spMkLst>
            <pc:docMk/>
            <pc:sldMk cId="809711258" sldId="1893"/>
            <ac:spMk id="2" creationId="{A253E22D-D4FB-4DD6-982B-FCB06D02B39F}"/>
          </ac:spMkLst>
        </pc:spChg>
        <pc:spChg chg="add mod">
          <ac:chgData name="James Montemagno" userId="e0435849-a140-4c07-8047-7cefab9356ed" providerId="ADAL" clId="{B3681B95-7788-4662-9BAA-8229E88B0656}" dt="2018-09-13T15:05:17.858" v="144" actId="20577"/>
          <ac:spMkLst>
            <pc:docMk/>
            <pc:sldMk cId="809711258" sldId="1893"/>
            <ac:spMk id="3" creationId="{BEB46316-E9C3-4D4E-AB8F-B8CD82FC26B7}"/>
          </ac:spMkLst>
        </pc:spChg>
      </pc:sldChg>
      <pc:sldMasterChg chg="delSldLayout">
        <pc:chgData name="James Montemagno" userId="e0435849-a140-4c07-8047-7cefab9356ed" providerId="ADAL" clId="{B3681B95-7788-4662-9BAA-8229E88B0656}" dt="2018-09-13T15:08:25.587" v="160" actId="2696"/>
        <pc:sldMasterMkLst>
          <pc:docMk/>
          <pc:sldMasterMk cId="640306582" sldId="2147483681"/>
        </pc:sldMasterMkLst>
        <pc:sldLayoutChg chg="del">
          <pc:chgData name="James Montemagno" userId="e0435849-a140-4c07-8047-7cefab9356ed" providerId="ADAL" clId="{B3681B95-7788-4662-9BAA-8229E88B0656}" dt="2018-09-13T15:08:11.777" v="145" actId="2696"/>
          <pc:sldLayoutMkLst>
            <pc:docMk/>
            <pc:sldMasterMk cId="640306582" sldId="2147483681"/>
            <pc:sldLayoutMk cId="1294789975" sldId="2147483682"/>
          </pc:sldLayoutMkLst>
        </pc:sldLayoutChg>
        <pc:sldLayoutChg chg="del">
          <pc:chgData name="James Montemagno" userId="e0435849-a140-4c07-8047-7cefab9356ed" providerId="ADAL" clId="{B3681B95-7788-4662-9BAA-8229E88B0656}" dt="2018-09-13T15:08:12.401" v="146" actId="2696"/>
          <pc:sldLayoutMkLst>
            <pc:docMk/>
            <pc:sldMasterMk cId="640306582" sldId="2147483681"/>
            <pc:sldLayoutMk cId="3871853193" sldId="2147483683"/>
          </pc:sldLayoutMkLst>
        </pc:sldLayoutChg>
        <pc:sldLayoutChg chg="del">
          <pc:chgData name="James Montemagno" userId="e0435849-a140-4c07-8047-7cefab9356ed" providerId="ADAL" clId="{B3681B95-7788-4662-9BAA-8229E88B0656}" dt="2018-09-13T15:08:15.869" v="147" actId="2696"/>
          <pc:sldLayoutMkLst>
            <pc:docMk/>
            <pc:sldMasterMk cId="640306582" sldId="2147483681"/>
            <pc:sldLayoutMk cId="690027300" sldId="2147483684"/>
          </pc:sldLayoutMkLst>
        </pc:sldLayoutChg>
        <pc:sldLayoutChg chg="del">
          <pc:chgData name="James Montemagno" userId="e0435849-a140-4c07-8047-7cefab9356ed" providerId="ADAL" clId="{B3681B95-7788-4662-9BAA-8229E88B0656}" dt="2018-09-13T15:08:16.360" v="148" actId="2696"/>
          <pc:sldLayoutMkLst>
            <pc:docMk/>
            <pc:sldMasterMk cId="640306582" sldId="2147483681"/>
            <pc:sldLayoutMk cId="2265713001" sldId="2147483685"/>
          </pc:sldLayoutMkLst>
        </pc:sldLayoutChg>
        <pc:sldLayoutChg chg="del">
          <pc:chgData name="James Montemagno" userId="e0435849-a140-4c07-8047-7cefab9356ed" providerId="ADAL" clId="{B3681B95-7788-4662-9BAA-8229E88B0656}" dt="2018-09-13T15:08:16.870" v="149" actId="2696"/>
          <pc:sldLayoutMkLst>
            <pc:docMk/>
            <pc:sldMasterMk cId="640306582" sldId="2147483681"/>
            <pc:sldLayoutMk cId="2270406866" sldId="2147483686"/>
          </pc:sldLayoutMkLst>
        </pc:sldLayoutChg>
        <pc:sldLayoutChg chg="del">
          <pc:chgData name="James Montemagno" userId="e0435849-a140-4c07-8047-7cefab9356ed" providerId="ADAL" clId="{B3681B95-7788-4662-9BAA-8229E88B0656}" dt="2018-09-13T15:08:19.083" v="150" actId="2696"/>
          <pc:sldLayoutMkLst>
            <pc:docMk/>
            <pc:sldMasterMk cId="640306582" sldId="2147483681"/>
            <pc:sldLayoutMk cId="3555216585" sldId="2147483697"/>
          </pc:sldLayoutMkLst>
        </pc:sldLayoutChg>
        <pc:sldLayoutChg chg="del">
          <pc:chgData name="James Montemagno" userId="e0435849-a140-4c07-8047-7cefab9356ed" providerId="ADAL" clId="{B3681B95-7788-4662-9BAA-8229E88B0656}" dt="2018-09-13T15:08:19.623" v="151" actId="2696"/>
          <pc:sldLayoutMkLst>
            <pc:docMk/>
            <pc:sldMasterMk cId="640306582" sldId="2147483681"/>
            <pc:sldLayoutMk cId="235496613" sldId="2147483698"/>
          </pc:sldLayoutMkLst>
        </pc:sldLayoutChg>
        <pc:sldLayoutChg chg="del">
          <pc:chgData name="James Montemagno" userId="e0435849-a140-4c07-8047-7cefab9356ed" providerId="ADAL" clId="{B3681B95-7788-4662-9BAA-8229E88B0656}" dt="2018-09-13T15:08:19.943" v="152" actId="2696"/>
          <pc:sldLayoutMkLst>
            <pc:docMk/>
            <pc:sldMasterMk cId="640306582" sldId="2147483681"/>
            <pc:sldLayoutMk cId="1933069653" sldId="2147483699"/>
          </pc:sldLayoutMkLst>
        </pc:sldLayoutChg>
        <pc:sldLayoutChg chg="del">
          <pc:chgData name="James Montemagno" userId="e0435849-a140-4c07-8047-7cefab9356ed" providerId="ADAL" clId="{B3681B95-7788-4662-9BAA-8229E88B0656}" dt="2018-09-13T15:08:20.226" v="153" actId="2696"/>
          <pc:sldLayoutMkLst>
            <pc:docMk/>
            <pc:sldMasterMk cId="640306582" sldId="2147483681"/>
            <pc:sldLayoutMk cId="1694573390" sldId="2147483700"/>
          </pc:sldLayoutMkLst>
        </pc:sldLayoutChg>
        <pc:sldLayoutChg chg="del">
          <pc:chgData name="James Montemagno" userId="e0435849-a140-4c07-8047-7cefab9356ed" providerId="ADAL" clId="{B3681B95-7788-4662-9BAA-8229E88B0656}" dt="2018-09-13T15:08:21.051" v="154" actId="2696"/>
          <pc:sldLayoutMkLst>
            <pc:docMk/>
            <pc:sldMasterMk cId="640306582" sldId="2147483681"/>
            <pc:sldLayoutMk cId="982143923" sldId="2147483701"/>
          </pc:sldLayoutMkLst>
        </pc:sldLayoutChg>
        <pc:sldLayoutChg chg="del">
          <pc:chgData name="James Montemagno" userId="e0435849-a140-4c07-8047-7cefab9356ed" providerId="ADAL" clId="{B3681B95-7788-4662-9BAA-8229E88B0656}" dt="2018-09-13T15:08:21.475" v="155" actId="2696"/>
          <pc:sldLayoutMkLst>
            <pc:docMk/>
            <pc:sldMasterMk cId="640306582" sldId="2147483681"/>
            <pc:sldLayoutMk cId="3153041767" sldId="2147483702"/>
          </pc:sldLayoutMkLst>
        </pc:sldLayoutChg>
        <pc:sldLayoutChg chg="del">
          <pc:chgData name="James Montemagno" userId="e0435849-a140-4c07-8047-7cefab9356ed" providerId="ADAL" clId="{B3681B95-7788-4662-9BAA-8229E88B0656}" dt="2018-09-13T15:08:22.983" v="156" actId="2696"/>
          <pc:sldLayoutMkLst>
            <pc:docMk/>
            <pc:sldMasterMk cId="640306582" sldId="2147483681"/>
            <pc:sldLayoutMk cId="485867425" sldId="2147483706"/>
          </pc:sldLayoutMkLst>
        </pc:sldLayoutChg>
        <pc:sldLayoutChg chg="del">
          <pc:chgData name="James Montemagno" userId="e0435849-a140-4c07-8047-7cefab9356ed" providerId="ADAL" clId="{B3681B95-7788-4662-9BAA-8229E88B0656}" dt="2018-09-13T15:08:23.468" v="157" actId="2696"/>
          <pc:sldLayoutMkLst>
            <pc:docMk/>
            <pc:sldMasterMk cId="640306582" sldId="2147483681"/>
            <pc:sldLayoutMk cId="157280784" sldId="2147483707"/>
          </pc:sldLayoutMkLst>
        </pc:sldLayoutChg>
        <pc:sldLayoutChg chg="del">
          <pc:chgData name="James Montemagno" userId="e0435849-a140-4c07-8047-7cefab9356ed" providerId="ADAL" clId="{B3681B95-7788-4662-9BAA-8229E88B0656}" dt="2018-09-13T15:08:23.908" v="158" actId="2696"/>
          <pc:sldLayoutMkLst>
            <pc:docMk/>
            <pc:sldMasterMk cId="640306582" sldId="2147483681"/>
            <pc:sldLayoutMk cId="3545907024" sldId="2147483708"/>
          </pc:sldLayoutMkLst>
        </pc:sldLayoutChg>
        <pc:sldLayoutChg chg="del">
          <pc:chgData name="James Montemagno" userId="e0435849-a140-4c07-8047-7cefab9356ed" providerId="ADAL" clId="{B3681B95-7788-4662-9BAA-8229E88B0656}" dt="2018-09-13T15:08:24.948" v="159" actId="2696"/>
          <pc:sldLayoutMkLst>
            <pc:docMk/>
            <pc:sldMasterMk cId="640306582" sldId="2147483681"/>
            <pc:sldLayoutMk cId="3829960735" sldId="2147483709"/>
          </pc:sldLayoutMkLst>
        </pc:sldLayoutChg>
        <pc:sldLayoutChg chg="del">
          <pc:chgData name="James Montemagno" userId="e0435849-a140-4c07-8047-7cefab9356ed" providerId="ADAL" clId="{B3681B95-7788-4662-9BAA-8229E88B0656}" dt="2018-09-13T15:08:25.587" v="160" actId="2696"/>
          <pc:sldLayoutMkLst>
            <pc:docMk/>
            <pc:sldMasterMk cId="640306582" sldId="2147483681"/>
            <pc:sldLayoutMk cId="3521827355" sldId="2147483710"/>
          </pc:sldLayoutMkLst>
        </pc:sldLayoutChg>
      </pc:sldMasterChg>
      <pc:sldMasterChg chg="del delSldLayout">
        <pc:chgData name="James Montemagno" userId="e0435849-a140-4c07-8047-7cefab9356ed" providerId="ADAL" clId="{B3681B95-7788-4662-9BAA-8229E88B0656}" dt="2018-09-13T15:08:40.838" v="192" actId="2696"/>
        <pc:sldMasterMkLst>
          <pc:docMk/>
          <pc:sldMasterMk cId="2858893706" sldId="2147483711"/>
        </pc:sldMasterMkLst>
        <pc:sldLayoutChg chg="del">
          <pc:chgData name="James Montemagno" userId="e0435849-a140-4c07-8047-7cefab9356ed" providerId="ADAL" clId="{B3681B95-7788-4662-9BAA-8229E88B0656}" dt="2018-09-13T15:08:27.659" v="161" actId="2696"/>
          <pc:sldLayoutMkLst>
            <pc:docMk/>
            <pc:sldMasterMk cId="2858893706" sldId="2147483711"/>
            <pc:sldLayoutMk cId="468115620" sldId="2147483712"/>
          </pc:sldLayoutMkLst>
        </pc:sldLayoutChg>
        <pc:sldLayoutChg chg="del">
          <pc:chgData name="James Montemagno" userId="e0435849-a140-4c07-8047-7cefab9356ed" providerId="ADAL" clId="{B3681B95-7788-4662-9BAA-8229E88B0656}" dt="2018-09-13T15:08:28.083" v="162" actId="2696"/>
          <pc:sldLayoutMkLst>
            <pc:docMk/>
            <pc:sldMasterMk cId="2858893706" sldId="2147483711"/>
            <pc:sldLayoutMk cId="2446608214" sldId="2147483713"/>
          </pc:sldLayoutMkLst>
        </pc:sldLayoutChg>
        <pc:sldLayoutChg chg="del">
          <pc:chgData name="James Montemagno" userId="e0435849-a140-4c07-8047-7cefab9356ed" providerId="ADAL" clId="{B3681B95-7788-4662-9BAA-8229E88B0656}" dt="2018-09-13T15:08:40.805" v="180" actId="2696"/>
          <pc:sldLayoutMkLst>
            <pc:docMk/>
            <pc:sldMasterMk cId="2858893706" sldId="2147483711"/>
            <pc:sldLayoutMk cId="106222706" sldId="2147483714"/>
          </pc:sldLayoutMkLst>
        </pc:sldLayoutChg>
        <pc:sldLayoutChg chg="del">
          <pc:chgData name="James Montemagno" userId="e0435849-a140-4c07-8047-7cefab9356ed" providerId="ADAL" clId="{B3681B95-7788-4662-9BAA-8229E88B0656}" dt="2018-09-13T15:08:40.808" v="181" actId="2696"/>
          <pc:sldLayoutMkLst>
            <pc:docMk/>
            <pc:sldMasterMk cId="2858893706" sldId="2147483711"/>
            <pc:sldLayoutMk cId="1419771003" sldId="2147483715"/>
          </pc:sldLayoutMkLst>
        </pc:sldLayoutChg>
        <pc:sldLayoutChg chg="del">
          <pc:chgData name="James Montemagno" userId="e0435849-a140-4c07-8047-7cefab9356ed" providerId="ADAL" clId="{B3681B95-7788-4662-9BAA-8229E88B0656}" dt="2018-09-13T15:08:40.810" v="182" actId="2696"/>
          <pc:sldLayoutMkLst>
            <pc:docMk/>
            <pc:sldMasterMk cId="2858893706" sldId="2147483711"/>
            <pc:sldLayoutMk cId="716015574" sldId="2147483716"/>
          </pc:sldLayoutMkLst>
        </pc:sldLayoutChg>
        <pc:sldLayoutChg chg="del">
          <pc:chgData name="James Montemagno" userId="e0435849-a140-4c07-8047-7cefab9356ed" providerId="ADAL" clId="{B3681B95-7788-4662-9BAA-8229E88B0656}" dt="2018-09-13T15:08:40.812" v="183" actId="2696"/>
          <pc:sldLayoutMkLst>
            <pc:docMk/>
            <pc:sldMasterMk cId="2858893706" sldId="2147483711"/>
            <pc:sldLayoutMk cId="1958284955" sldId="2147483717"/>
          </pc:sldLayoutMkLst>
        </pc:sldLayoutChg>
        <pc:sldLayoutChg chg="del">
          <pc:chgData name="James Montemagno" userId="e0435849-a140-4c07-8047-7cefab9356ed" providerId="ADAL" clId="{B3681B95-7788-4662-9BAA-8229E88B0656}" dt="2018-09-13T15:08:40.815" v="184" actId="2696"/>
          <pc:sldLayoutMkLst>
            <pc:docMk/>
            <pc:sldMasterMk cId="2858893706" sldId="2147483711"/>
            <pc:sldLayoutMk cId="4217632667" sldId="2147483718"/>
          </pc:sldLayoutMkLst>
        </pc:sldLayoutChg>
        <pc:sldLayoutChg chg="del">
          <pc:chgData name="James Montemagno" userId="e0435849-a140-4c07-8047-7cefab9356ed" providerId="ADAL" clId="{B3681B95-7788-4662-9BAA-8229E88B0656}" dt="2018-09-13T15:08:40.817" v="185" actId="2696"/>
          <pc:sldLayoutMkLst>
            <pc:docMk/>
            <pc:sldMasterMk cId="2858893706" sldId="2147483711"/>
            <pc:sldLayoutMk cId="2780595909" sldId="2147483719"/>
          </pc:sldLayoutMkLst>
        </pc:sldLayoutChg>
        <pc:sldLayoutChg chg="del">
          <pc:chgData name="James Montemagno" userId="e0435849-a140-4c07-8047-7cefab9356ed" providerId="ADAL" clId="{B3681B95-7788-4662-9BAA-8229E88B0656}" dt="2018-09-13T15:08:40.819" v="186" actId="2696"/>
          <pc:sldLayoutMkLst>
            <pc:docMk/>
            <pc:sldMasterMk cId="2858893706" sldId="2147483711"/>
            <pc:sldLayoutMk cId="3607054923" sldId="2147483720"/>
          </pc:sldLayoutMkLst>
        </pc:sldLayoutChg>
        <pc:sldLayoutChg chg="del">
          <pc:chgData name="James Montemagno" userId="e0435849-a140-4c07-8047-7cefab9356ed" providerId="ADAL" clId="{B3681B95-7788-4662-9BAA-8229E88B0656}" dt="2018-09-13T15:08:40.821" v="187" actId="2696"/>
          <pc:sldLayoutMkLst>
            <pc:docMk/>
            <pc:sldMasterMk cId="2858893706" sldId="2147483711"/>
            <pc:sldLayoutMk cId="546645440" sldId="2147483721"/>
          </pc:sldLayoutMkLst>
        </pc:sldLayoutChg>
        <pc:sldLayoutChg chg="del">
          <pc:chgData name="James Montemagno" userId="e0435849-a140-4c07-8047-7cefab9356ed" providerId="ADAL" clId="{B3681B95-7788-4662-9BAA-8229E88B0656}" dt="2018-09-13T15:08:40.822" v="188" actId="2696"/>
          <pc:sldLayoutMkLst>
            <pc:docMk/>
            <pc:sldMasterMk cId="2858893706" sldId="2147483711"/>
            <pc:sldLayoutMk cId="3180191831" sldId="2147483723"/>
          </pc:sldLayoutMkLst>
        </pc:sldLayoutChg>
        <pc:sldLayoutChg chg="del">
          <pc:chgData name="James Montemagno" userId="e0435849-a140-4c07-8047-7cefab9356ed" providerId="ADAL" clId="{B3681B95-7788-4662-9BAA-8229E88B0656}" dt="2018-09-13T15:08:40.824" v="189" actId="2696"/>
          <pc:sldLayoutMkLst>
            <pc:docMk/>
            <pc:sldMasterMk cId="2858893706" sldId="2147483711"/>
            <pc:sldLayoutMk cId="2511686662" sldId="2147483724"/>
          </pc:sldLayoutMkLst>
        </pc:sldLayoutChg>
        <pc:sldLayoutChg chg="del">
          <pc:chgData name="James Montemagno" userId="e0435849-a140-4c07-8047-7cefab9356ed" providerId="ADAL" clId="{B3681B95-7788-4662-9BAA-8229E88B0656}" dt="2018-09-13T15:08:40.828" v="190" actId="2696"/>
          <pc:sldLayoutMkLst>
            <pc:docMk/>
            <pc:sldMasterMk cId="2858893706" sldId="2147483711"/>
            <pc:sldLayoutMk cId="3174895989" sldId="2147483725"/>
          </pc:sldLayoutMkLst>
        </pc:sldLayoutChg>
        <pc:sldLayoutChg chg="del">
          <pc:chgData name="James Montemagno" userId="e0435849-a140-4c07-8047-7cefab9356ed" providerId="ADAL" clId="{B3681B95-7788-4662-9BAA-8229E88B0656}" dt="2018-09-13T15:08:40.831" v="191" actId="2696"/>
          <pc:sldLayoutMkLst>
            <pc:docMk/>
            <pc:sldMasterMk cId="2858893706" sldId="2147483711"/>
            <pc:sldLayoutMk cId="2156819092" sldId="2147483726"/>
          </pc:sldLayoutMkLst>
        </pc:sldLayoutChg>
      </pc:sldMasterChg>
      <pc:sldMasterChg chg="delSldLayout">
        <pc:chgData name="James Montemagno" userId="e0435849-a140-4c07-8047-7cefab9356ed" providerId="ADAL" clId="{B3681B95-7788-4662-9BAA-8229E88B0656}" dt="2018-09-13T15:08:36.781" v="179" actId="2696"/>
        <pc:sldMasterMkLst>
          <pc:docMk/>
          <pc:sldMasterMk cId="2399486285" sldId="2147483727"/>
        </pc:sldMasterMkLst>
        <pc:sldLayoutChg chg="del">
          <pc:chgData name="James Montemagno" userId="e0435849-a140-4c07-8047-7cefab9356ed" providerId="ADAL" clId="{B3681B95-7788-4662-9BAA-8229E88B0656}" dt="2018-09-13T15:08:32.540" v="163" actId="2696"/>
          <pc:sldLayoutMkLst>
            <pc:docMk/>
            <pc:sldMasterMk cId="2399486285" sldId="2147483727"/>
            <pc:sldLayoutMk cId="3835063519" sldId="2147483728"/>
          </pc:sldLayoutMkLst>
        </pc:sldLayoutChg>
        <pc:sldLayoutChg chg="del">
          <pc:chgData name="James Montemagno" userId="e0435849-a140-4c07-8047-7cefab9356ed" providerId="ADAL" clId="{B3681B95-7788-4662-9BAA-8229E88B0656}" dt="2018-09-13T15:08:32.836" v="164" actId="2696"/>
          <pc:sldLayoutMkLst>
            <pc:docMk/>
            <pc:sldMasterMk cId="2399486285" sldId="2147483727"/>
            <pc:sldLayoutMk cId="143399391" sldId="2147483729"/>
          </pc:sldLayoutMkLst>
        </pc:sldLayoutChg>
        <pc:sldLayoutChg chg="del">
          <pc:chgData name="James Montemagno" userId="e0435849-a140-4c07-8047-7cefab9356ed" providerId="ADAL" clId="{B3681B95-7788-4662-9BAA-8229E88B0656}" dt="2018-09-13T15:08:33.113" v="165" actId="2696"/>
          <pc:sldLayoutMkLst>
            <pc:docMk/>
            <pc:sldMasterMk cId="2399486285" sldId="2147483727"/>
            <pc:sldLayoutMk cId="3848920279" sldId="2147483730"/>
          </pc:sldLayoutMkLst>
        </pc:sldLayoutChg>
        <pc:sldLayoutChg chg="del">
          <pc:chgData name="James Montemagno" userId="e0435849-a140-4c07-8047-7cefab9356ed" providerId="ADAL" clId="{B3681B95-7788-4662-9BAA-8229E88B0656}" dt="2018-09-13T15:08:33.308" v="166" actId="2696"/>
          <pc:sldLayoutMkLst>
            <pc:docMk/>
            <pc:sldMasterMk cId="2399486285" sldId="2147483727"/>
            <pc:sldLayoutMk cId="2707491852" sldId="2147483731"/>
          </pc:sldLayoutMkLst>
        </pc:sldLayoutChg>
        <pc:sldLayoutChg chg="del">
          <pc:chgData name="James Montemagno" userId="e0435849-a140-4c07-8047-7cefab9356ed" providerId="ADAL" clId="{B3681B95-7788-4662-9BAA-8229E88B0656}" dt="2018-09-13T15:08:33.516" v="167" actId="2696"/>
          <pc:sldLayoutMkLst>
            <pc:docMk/>
            <pc:sldMasterMk cId="2399486285" sldId="2147483727"/>
            <pc:sldLayoutMk cId="2018902998" sldId="2147483732"/>
          </pc:sldLayoutMkLst>
        </pc:sldLayoutChg>
        <pc:sldLayoutChg chg="del">
          <pc:chgData name="James Montemagno" userId="e0435849-a140-4c07-8047-7cefab9356ed" providerId="ADAL" clId="{B3681B95-7788-4662-9BAA-8229E88B0656}" dt="2018-09-13T15:08:33.986" v="168" actId="2696"/>
          <pc:sldLayoutMkLst>
            <pc:docMk/>
            <pc:sldMasterMk cId="2399486285" sldId="2147483727"/>
            <pc:sldLayoutMk cId="3665312149" sldId="2147483733"/>
          </pc:sldLayoutMkLst>
        </pc:sldLayoutChg>
        <pc:sldLayoutChg chg="del">
          <pc:chgData name="James Montemagno" userId="e0435849-a140-4c07-8047-7cefab9356ed" providerId="ADAL" clId="{B3681B95-7788-4662-9BAA-8229E88B0656}" dt="2018-09-13T15:08:34.212" v="169" actId="2696"/>
          <pc:sldLayoutMkLst>
            <pc:docMk/>
            <pc:sldMasterMk cId="2399486285" sldId="2147483727"/>
            <pc:sldLayoutMk cId="3682791761" sldId="2147483734"/>
          </pc:sldLayoutMkLst>
        </pc:sldLayoutChg>
        <pc:sldLayoutChg chg="del">
          <pc:chgData name="James Montemagno" userId="e0435849-a140-4c07-8047-7cefab9356ed" providerId="ADAL" clId="{B3681B95-7788-4662-9BAA-8229E88B0656}" dt="2018-09-13T15:08:34.374" v="170" actId="2696"/>
          <pc:sldLayoutMkLst>
            <pc:docMk/>
            <pc:sldMasterMk cId="2399486285" sldId="2147483727"/>
            <pc:sldLayoutMk cId="729594907" sldId="2147483735"/>
          </pc:sldLayoutMkLst>
        </pc:sldLayoutChg>
        <pc:sldLayoutChg chg="del">
          <pc:chgData name="James Montemagno" userId="e0435849-a140-4c07-8047-7cefab9356ed" providerId="ADAL" clId="{B3681B95-7788-4662-9BAA-8229E88B0656}" dt="2018-09-13T15:08:34.604" v="171" actId="2696"/>
          <pc:sldLayoutMkLst>
            <pc:docMk/>
            <pc:sldMasterMk cId="2399486285" sldId="2147483727"/>
            <pc:sldLayoutMk cId="434092309" sldId="2147483736"/>
          </pc:sldLayoutMkLst>
        </pc:sldLayoutChg>
        <pc:sldLayoutChg chg="del">
          <pc:chgData name="James Montemagno" userId="e0435849-a140-4c07-8047-7cefab9356ed" providerId="ADAL" clId="{B3681B95-7788-4662-9BAA-8229E88B0656}" dt="2018-09-13T15:08:35.879" v="172" actId="2696"/>
          <pc:sldLayoutMkLst>
            <pc:docMk/>
            <pc:sldMasterMk cId="2399486285" sldId="2147483727"/>
            <pc:sldLayoutMk cId="3174867913" sldId="2147483737"/>
          </pc:sldLayoutMkLst>
        </pc:sldLayoutChg>
        <pc:sldLayoutChg chg="del">
          <pc:chgData name="James Montemagno" userId="e0435849-a140-4c07-8047-7cefab9356ed" providerId="ADAL" clId="{B3681B95-7788-4662-9BAA-8229E88B0656}" dt="2018-09-13T15:08:36.111" v="173" actId="2696"/>
          <pc:sldLayoutMkLst>
            <pc:docMk/>
            <pc:sldMasterMk cId="2399486285" sldId="2147483727"/>
            <pc:sldLayoutMk cId="663100851" sldId="2147483738"/>
          </pc:sldLayoutMkLst>
        </pc:sldLayoutChg>
        <pc:sldLayoutChg chg="del">
          <pc:chgData name="James Montemagno" userId="e0435849-a140-4c07-8047-7cefab9356ed" providerId="ADAL" clId="{B3681B95-7788-4662-9BAA-8229E88B0656}" dt="2018-09-13T15:08:36.611" v="174" actId="2696"/>
          <pc:sldLayoutMkLst>
            <pc:docMk/>
            <pc:sldMasterMk cId="2399486285" sldId="2147483727"/>
            <pc:sldLayoutMk cId="786771131" sldId="2147483739"/>
          </pc:sldLayoutMkLst>
        </pc:sldLayoutChg>
        <pc:sldLayoutChg chg="del">
          <pc:chgData name="James Montemagno" userId="e0435849-a140-4c07-8047-7cefab9356ed" providerId="ADAL" clId="{B3681B95-7788-4662-9BAA-8229E88B0656}" dt="2018-09-13T15:08:36.651" v="175" actId="2696"/>
          <pc:sldLayoutMkLst>
            <pc:docMk/>
            <pc:sldMasterMk cId="2399486285" sldId="2147483727"/>
            <pc:sldLayoutMk cId="1045615547" sldId="2147483740"/>
          </pc:sldLayoutMkLst>
        </pc:sldLayoutChg>
        <pc:sldLayoutChg chg="del">
          <pc:chgData name="James Montemagno" userId="e0435849-a140-4c07-8047-7cefab9356ed" providerId="ADAL" clId="{B3681B95-7788-4662-9BAA-8229E88B0656}" dt="2018-09-13T15:08:36.686" v="176" actId="2696"/>
          <pc:sldLayoutMkLst>
            <pc:docMk/>
            <pc:sldMasterMk cId="2399486285" sldId="2147483727"/>
            <pc:sldLayoutMk cId="4038143095" sldId="2147483741"/>
          </pc:sldLayoutMkLst>
        </pc:sldLayoutChg>
        <pc:sldLayoutChg chg="del">
          <pc:chgData name="James Montemagno" userId="e0435849-a140-4c07-8047-7cefab9356ed" providerId="ADAL" clId="{B3681B95-7788-4662-9BAA-8229E88B0656}" dt="2018-09-13T15:08:36.713" v="177" actId="2696"/>
          <pc:sldLayoutMkLst>
            <pc:docMk/>
            <pc:sldMasterMk cId="2399486285" sldId="2147483727"/>
            <pc:sldLayoutMk cId="1794259649" sldId="2147483742"/>
          </pc:sldLayoutMkLst>
        </pc:sldLayoutChg>
        <pc:sldLayoutChg chg="del">
          <pc:chgData name="James Montemagno" userId="e0435849-a140-4c07-8047-7cefab9356ed" providerId="ADAL" clId="{B3681B95-7788-4662-9BAA-8229E88B0656}" dt="2018-09-13T15:08:36.745" v="178" actId="2696"/>
          <pc:sldLayoutMkLst>
            <pc:docMk/>
            <pc:sldMasterMk cId="2399486285" sldId="2147483727"/>
            <pc:sldLayoutMk cId="660351571" sldId="2147483743"/>
          </pc:sldLayoutMkLst>
        </pc:sldLayoutChg>
        <pc:sldLayoutChg chg="del">
          <pc:chgData name="James Montemagno" userId="e0435849-a140-4c07-8047-7cefab9356ed" providerId="ADAL" clId="{B3681B95-7788-4662-9BAA-8229E88B0656}" dt="2018-09-13T15:08:36.781" v="179" actId="2696"/>
          <pc:sldLayoutMkLst>
            <pc:docMk/>
            <pc:sldMasterMk cId="2399486285" sldId="2147483727"/>
            <pc:sldLayoutMk cId="3532479163" sldId="214748374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8454BF-D561-4BF9-8090-CE393A3B272F}" type="datetimeFigureOut">
              <a:rPr lang="en-US" smtClean="0"/>
              <a:t>9/13/2018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DA6BD-4F83-4EE1-9BC0-1BBD5B554B9C}" type="slidenum">
              <a:rPr lang="en-US" smtClean="0"/>
              <a:t>‹#›</a:t>
            </a:fld>
            <a:endParaRPr lang="en-US"/>
          </a:p>
        </p:txBody>
      </p:sp>
    </p:spTree>
    <p:extLst>
      <p:ext uri="{BB962C8B-B14F-4D97-AF65-F5344CB8AC3E}">
        <p14:creationId xmlns:p14="http://schemas.microsoft.com/office/powerpoint/2010/main" val="958740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EE38F2-7405-44A7-AA50-F13DECB134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89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26682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714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a:sym typeface="Segoe UI"/>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9/13/2018 8:07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a:sym typeface="Segoe UI"/>
            </a:endParaRPr>
          </a:p>
        </p:txBody>
      </p:sp>
    </p:spTree>
    <p:extLst>
      <p:ext uri="{BB962C8B-B14F-4D97-AF65-F5344CB8AC3E}">
        <p14:creationId xmlns:p14="http://schemas.microsoft.com/office/powerpoint/2010/main" val="1942539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an example of </a:t>
            </a:r>
            <a:r>
              <a:rPr lang="en-US"/>
              <a:t>getting preferences:</a:t>
            </a:r>
          </a:p>
        </p:txBody>
      </p:sp>
      <p:sp>
        <p:nvSpPr>
          <p:cNvPr id="4" name="Header Placeholder 3"/>
          <p:cNvSpPr>
            <a:spLocks noGrp="1"/>
          </p:cNvSpPr>
          <p:nvPr>
            <p:ph type="hdr" sz="quarter" idx="10"/>
          </p:nvPr>
        </p:nvSpPr>
        <p:spPr/>
        <p:txBody>
          <a:bodyPr/>
          <a:lstStyle/>
          <a:p>
            <a:pPr marL="0" marR="0" lvl="0" indent="0" algn="l" defTabSz="825500" rtl="0" eaLnBrk="1" fontAlgn="auto" latinLnBrk="0" hangingPunct="1">
              <a:lnSpc>
                <a:spcPct val="100000"/>
              </a:lnSpc>
              <a:spcBef>
                <a:spcPts val="0"/>
              </a:spcBef>
              <a:spcAft>
                <a:spcPts val="0"/>
              </a:spcAft>
              <a:buClrTx/>
              <a:buSzTx/>
              <a:buFontTx/>
              <a:buNone/>
              <a:tabLst/>
              <a:defRPr/>
            </a:pPr>
            <a:r>
              <a:rPr kumimoji="0" lang="en-US" sz="4500" b="1" i="0" u="none" strike="noStrike" kern="0" cap="none" spc="0" normalizeH="0" baseline="0" noProof="0">
                <a:ln>
                  <a:noFill/>
                </a:ln>
                <a:solidFill>
                  <a:srgbClr val="3B99D4"/>
                </a:solidFill>
                <a:effectLst/>
                <a:uLnTx/>
                <a:uFillTx/>
                <a:latin typeface="Segoe UI"/>
                <a:ea typeface="+mn-ea"/>
                <a:cs typeface="Segoe UI"/>
                <a:sym typeface="Segoe UI"/>
              </a:rPr>
              <a:t>Microsoft Build 2017</a:t>
            </a:r>
            <a:endParaRPr kumimoji="0" lang="en-US" sz="4500" b="1" i="0" u="none" strike="noStrike" kern="0" cap="none" spc="0" normalizeH="0" baseline="0" noProof="0" dirty="0">
              <a:ln>
                <a:noFill/>
              </a:ln>
              <a:solidFill>
                <a:srgbClr val="3B99D4"/>
              </a:solidFill>
              <a:effectLst/>
              <a:uLnTx/>
              <a:uFillTx/>
              <a:latin typeface="Segoe UI"/>
              <a:ea typeface="+mn-ea"/>
              <a:cs typeface="Segoe UI"/>
              <a:sym typeface="Segoe UI"/>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endParaRPr kumimoji="0" lang="en-US" sz="400" b="1"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endParaRPr>
          </a:p>
        </p:txBody>
      </p:sp>
      <p:sp>
        <p:nvSpPr>
          <p:cNvPr id="6" name="Date Placeholder 5"/>
          <p:cNvSpPr>
            <a:spLocks noGrp="1"/>
          </p:cNvSpPr>
          <p:nvPr>
            <p:ph type="dt" idx="12"/>
          </p:nvPr>
        </p:nvSpPr>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9/13/2018 8:07 AM</a:t>
            </a:fld>
            <a:endParaRPr kumimoji="0" lang="en-US" sz="4500" b="1" i="0" u="none" strike="noStrike" kern="0" cap="none" spc="0" normalizeH="0" baseline="0" noProof="0" dirty="0">
              <a:ln>
                <a:noFill/>
              </a:ln>
              <a:solidFill>
                <a:srgbClr val="3B99D4"/>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21</a:t>
            </a:fld>
            <a:endParaRPr kumimoji="0" lang="en-US" sz="4500" b="1" i="0" u="none" strike="noStrike" kern="0" cap="none" spc="0" normalizeH="0" baseline="0" noProof="0" dirty="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735578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a:sym typeface="Segoe UI"/>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9/13/2018 8:07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a:sym typeface="Segoe UI"/>
            </a:endParaRPr>
          </a:p>
        </p:txBody>
      </p:sp>
    </p:spTree>
    <p:extLst>
      <p:ext uri="{BB962C8B-B14F-4D97-AF65-F5344CB8AC3E}">
        <p14:creationId xmlns:p14="http://schemas.microsoft.com/office/powerpoint/2010/main" val="2070626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941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Shape 4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lnSpc>
                <a:spcPct val="115000"/>
              </a:lnSpc>
              <a:spcBef>
                <a:spcPts val="0"/>
              </a:spcBef>
              <a:spcAft>
                <a:spcPts val="0"/>
              </a:spcAft>
              <a:buClr>
                <a:schemeClr val="dk1"/>
              </a:buClr>
              <a:buSzPct val="100000"/>
            </a:pPr>
            <a:endParaRPr lang="en" sz="1400" dirty="0">
              <a:solidFill>
                <a:schemeClr val="dk1"/>
              </a:solidFill>
            </a:endParaRPr>
          </a:p>
        </p:txBody>
      </p:sp>
    </p:spTree>
    <p:extLst>
      <p:ext uri="{BB962C8B-B14F-4D97-AF65-F5344CB8AC3E}">
        <p14:creationId xmlns:p14="http://schemas.microsoft.com/office/powerpoint/2010/main" val="3997831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9/13/2018</a:t>
            </a:fld>
            <a:endParaRPr kumimoji="0" lang="en-US" sz="1800" b="0" i="0" u="none" strike="noStrike" kern="0" cap="none" spc="0" normalizeH="0" baseline="0" noProof="0" dirty="0">
              <a:ln>
                <a:noFill/>
              </a:ln>
              <a:solidFill>
                <a:prstClr val="black"/>
              </a:solidFill>
              <a:effectLst/>
              <a:uLnTx/>
              <a:uFillTx/>
              <a:latin typeface="Segoe UI"/>
              <a:ea typeface="+mn-ea"/>
              <a:cs typeface="Segoe UI"/>
              <a:sym typeface="Segoe UI"/>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504975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8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9/13/2018</a:t>
            </a:fld>
            <a:endParaRPr kumimoji="0" lang="en-US" sz="1800" b="0" i="0" u="none" strike="noStrike" kern="0" cap="none" spc="0" normalizeH="0" baseline="0" noProof="0" dirty="0">
              <a:ln>
                <a:noFill/>
              </a:ln>
              <a:solidFill>
                <a:prstClr val="black"/>
              </a:solidFill>
              <a:effectLst/>
              <a:uLnTx/>
              <a:uFillTx/>
              <a:latin typeface="Segoe UI"/>
              <a:ea typeface="+mn-ea"/>
              <a:cs typeface="Segoe UI"/>
              <a:sym typeface="Segoe UI"/>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2485029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1725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endParaRPr lang="en-US" sz="1200" b="0" i="0" u="none" strike="noStrike" kern="1200" cap="none" baseline="0" dirty="0">
              <a:solidFill>
                <a:schemeClr val="tx1"/>
              </a:solidFill>
              <a:effectLst/>
              <a:latin typeface="Helvetica Neue"/>
              <a:ea typeface="Helvetica Neue"/>
              <a:cs typeface="Helvetica Neue"/>
              <a:sym typeface="Helvetica Neue"/>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2617390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825500" rtl="0" eaLnBrk="1" fontAlgn="auto" latinLnBrk="0" hangingPunct="1">
              <a:lnSpc>
                <a:spcPct val="100000"/>
              </a:lnSpc>
              <a:spcBef>
                <a:spcPts val="0"/>
              </a:spcBef>
              <a:spcAft>
                <a:spcPts val="0"/>
              </a:spcAft>
              <a:buClrTx/>
              <a:buSzTx/>
              <a:buFontTx/>
              <a:buNone/>
              <a:tabLst/>
              <a:defRPr/>
            </a:pPr>
            <a:r>
              <a:rPr kumimoji="0" lang="en-US" sz="4500" b="1" i="0" u="none" strike="noStrike" kern="0" cap="none" spc="0" normalizeH="0" baseline="0" noProof="0" dirty="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1"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9/13/2018 8:07 AM</a:t>
            </a:fld>
            <a:endParaRPr kumimoji="0" lang="en-US" sz="4500" b="1" i="0" u="none" strike="noStrike" kern="0" cap="none" spc="0" normalizeH="0" baseline="0" noProof="0" dirty="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7</a:t>
            </a:fld>
            <a:endParaRPr kumimoji="0" lang="en-US" sz="4500" b="1" i="0" u="none" strike="noStrike" kern="0" cap="none" spc="0" normalizeH="0" baseline="0" noProof="0" dirty="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2114588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t>Microsoft Connect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pPr marL="0" marR="0" lvl="0" indent="0" algn="r" defTabSz="950464" rtl="0" eaLnBrk="1" fontAlgn="auto" latinLnBrk="0" hangingPunct="1">
                <a:lnSpc>
                  <a:spcPct val="100000"/>
                </a:lnSpc>
                <a:spcBef>
                  <a:spcPts val="0"/>
                </a:spcBef>
                <a:spcAft>
                  <a:spcPts val="0"/>
                </a:spcAft>
                <a:buClrTx/>
                <a:buSzTx/>
                <a:buFontTx/>
                <a:buNone/>
                <a:tabLst/>
                <a:defRPr/>
              </a:pPr>
              <a:t>9/13/2018 8:07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pPr marL="0" marR="0" lvl="0" indent="0" algn="r" defTabSz="95046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Tree>
    <p:extLst>
      <p:ext uri="{BB962C8B-B14F-4D97-AF65-F5344CB8AC3E}">
        <p14:creationId xmlns:p14="http://schemas.microsoft.com/office/powerpoint/2010/main" val="1549268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32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a:solidFill>
                <a:schemeClr val="tx1"/>
              </a:solidFill>
              <a:effectLst/>
              <a:latin typeface="Segoe UI"/>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226425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6.svg"/><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2.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3.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3.sv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80481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75419600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881233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923445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360206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112745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4733568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37281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Tree>
    <p:extLst>
      <p:ext uri="{BB962C8B-B14F-4D97-AF65-F5344CB8AC3E}">
        <p14:creationId xmlns:p14="http://schemas.microsoft.com/office/powerpoint/2010/main" val="331133124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FEFEF"/>
        </a:solidFill>
        <a:effectLst/>
      </p:bgPr>
    </p:bg>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3090461"/>
            <a:ext cx="11360800" cy="677078"/>
          </a:xfrm>
          <a:prstGeom prst="rect">
            <a:avLst/>
          </a:prstGeom>
        </p:spPr>
        <p:txBody>
          <a:bodyPr wrap="square" lIns="91425" tIns="91425" rIns="91425" bIns="91425" anchor="ctr" anchorCtr="0"/>
          <a:lstStyle>
            <a:lvl1pPr lvl="0" algn="ctr" rtl="0">
              <a:spcBef>
                <a:spcPts val="0"/>
              </a:spcBef>
              <a:buSzPct val="100000"/>
              <a:buFont typeface="Roboto Light"/>
              <a:defRPr sz="3200" i="1">
                <a:latin typeface="Roboto Light"/>
                <a:ea typeface="Roboto Light"/>
                <a:cs typeface="Roboto Light"/>
                <a:sym typeface="Roboto Light"/>
              </a:defRPr>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95195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68352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235590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894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08" indent="0">
              <a:buNone/>
              <a:defRPr/>
            </a:lvl3pPr>
            <a:lvl4pPr marL="448216" indent="0">
              <a:buNone/>
              <a:defRPr/>
            </a:lvl4pPr>
            <a:lvl5pPr marL="6723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48618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77" indent="0">
              <a:buNone/>
              <a:tabLst/>
              <a:defRPr sz="1961"/>
            </a:lvl3pPr>
            <a:lvl4pPr marL="451243" indent="0">
              <a:buNone/>
              <a:defRPr/>
            </a:lvl4pPr>
            <a:lvl5pPr marL="67219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77" indent="0">
              <a:buNone/>
              <a:tabLst/>
              <a:defRPr sz="1961"/>
            </a:lvl3pPr>
            <a:lvl4pPr marL="451243" indent="0">
              <a:buNone/>
              <a:defRPr/>
            </a:lvl4pPr>
            <a:lvl5pPr marL="67219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84659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2" name="Group 1">
            <a:extLst>
              <a:ext uri="{FF2B5EF4-FFF2-40B4-BE49-F238E27FC236}">
                <a16:creationId xmlns:a16="http://schemas.microsoft.com/office/drawing/2014/main" id="{25026E39-F3F6-4370-872F-DB51A116C464}"/>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373B7F5B-B5C7-4AE8-962E-C131CC184B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0B0B979A-F2FE-4510-B2F2-A29CF887A5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571258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811117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2BC7B2AD-8F10-45F8-AFF0-5A1C54B5FBBD}"/>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E1CC39A0-ED90-447F-98FD-02E1C4E501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E36217F5-D827-449B-A9FE-684F2E9AE8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924150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115745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456024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523076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DB17AC7-3DDB-445B-B12E-13742A848B61}"/>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28709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64012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769"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jamesmontemagno/monkeyfinder6000" TargetMode="External"/><Relationship Id="rId2" Type="http://schemas.openxmlformats.org/officeDocument/2006/relationships/hyperlink" Target="https://github.com/jamesmontemagno/android-design-sample" TargetMode="External"/><Relationship Id="rId1" Type="http://schemas.openxmlformats.org/officeDocument/2006/relationships/slideLayout" Target="../slideLayouts/slideLayout3.xml"/><Relationship Id="rId4" Type="http://schemas.openxmlformats.org/officeDocument/2006/relationships/hyperlink" Target="https://aka.ms/xamarinessential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5.emf"/><Relationship Id="rId7" Type="http://schemas.openxmlformats.org/officeDocument/2006/relationships/image" Target="../media/image49.tiff"/><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image" Target="../media/image36.emf"/><Relationship Id="rId4" Type="http://schemas.openxmlformats.org/officeDocument/2006/relationships/image" Target="../media/image35.emf"/></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1.xml"/><Relationship Id="rId5" Type="http://schemas.openxmlformats.org/officeDocument/2006/relationships/image" Target="../media/image36.emf"/><Relationship Id="rId4" Type="http://schemas.openxmlformats.org/officeDocument/2006/relationships/image" Target="../media/image35.emf"/></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53.jpeg"/><Relationship Id="rId4" Type="http://schemas.openxmlformats.org/officeDocument/2006/relationships/image" Target="../media/image5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33.png"/><Relationship Id="rId1" Type="http://schemas.openxmlformats.org/officeDocument/2006/relationships/slideLayout" Target="../slideLayouts/slideLayout1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37.png"/><Relationship Id="rId4" Type="http://schemas.openxmlformats.org/officeDocument/2006/relationships/image" Target="../media/image36.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B46316-E9C3-4D4E-AB8F-B8CD82FC26B7}"/>
              </a:ext>
            </a:extLst>
          </p:cNvPr>
          <p:cNvSpPr>
            <a:spLocks noGrp="1"/>
          </p:cNvSpPr>
          <p:nvPr>
            <p:ph type="body" sz="quarter" idx="10"/>
          </p:nvPr>
        </p:nvSpPr>
        <p:spPr>
          <a:xfrm>
            <a:off x="269239" y="1189177"/>
            <a:ext cx="11653523" cy="3648115"/>
          </a:xfrm>
        </p:spPr>
        <p:txBody>
          <a:bodyPr/>
          <a:lstStyle/>
          <a:p>
            <a:r>
              <a:rPr lang="en-US" dirty="0"/>
              <a:t>Android Designer Sample</a:t>
            </a:r>
          </a:p>
          <a:p>
            <a:pPr lvl="1"/>
            <a:r>
              <a:rPr lang="en-US" dirty="0">
                <a:hlinkClick r:id="rId2"/>
              </a:rPr>
              <a:t>https://github.com/jamesmontemagno/android-design-sample</a:t>
            </a:r>
            <a:endParaRPr lang="en-US" dirty="0"/>
          </a:p>
          <a:p>
            <a:r>
              <a:rPr lang="en-US" dirty="0"/>
              <a:t>Monkey Finder Code</a:t>
            </a:r>
          </a:p>
          <a:p>
            <a:pPr lvl="1"/>
            <a:r>
              <a:rPr lang="en-US" dirty="0">
                <a:hlinkClick r:id="rId3"/>
              </a:rPr>
              <a:t>https://github.com/jamesmontemagno/monkeyfinder6000</a:t>
            </a:r>
            <a:endParaRPr lang="en-US" dirty="0"/>
          </a:p>
          <a:p>
            <a:r>
              <a:rPr lang="en-US" dirty="0" err="1"/>
              <a:t>Xamarin.Essentials</a:t>
            </a:r>
            <a:endParaRPr lang="en-US" dirty="0"/>
          </a:p>
          <a:p>
            <a:pPr lvl="1"/>
            <a:r>
              <a:rPr lang="en-US" dirty="0">
                <a:hlinkClick r:id="rId4"/>
              </a:rPr>
              <a:t>https://aka.ms/xamarinessentials</a:t>
            </a:r>
            <a:endParaRPr lang="en-US" dirty="0"/>
          </a:p>
          <a:p>
            <a:pPr lvl="1"/>
            <a:endParaRPr lang="en-US" dirty="0"/>
          </a:p>
        </p:txBody>
      </p:sp>
      <p:sp>
        <p:nvSpPr>
          <p:cNvPr id="2" name="Title 1">
            <a:extLst>
              <a:ext uri="{FF2B5EF4-FFF2-40B4-BE49-F238E27FC236}">
                <a16:creationId xmlns:a16="http://schemas.microsoft.com/office/drawing/2014/main" id="{A253E22D-D4FB-4DD6-982B-FCB06D02B39F}"/>
              </a:ext>
            </a:extLst>
          </p:cNvPr>
          <p:cNvSpPr>
            <a:spLocks noGrp="1"/>
          </p:cNvSpPr>
          <p:nvPr>
            <p:ph type="title"/>
          </p:nvPr>
        </p:nvSpPr>
        <p:spPr/>
        <p:txBody>
          <a:bodyPr/>
          <a:lstStyle/>
          <a:p>
            <a:r>
              <a:rPr lang="en-US" dirty="0"/>
              <a:t>Demo Setup</a:t>
            </a:r>
          </a:p>
        </p:txBody>
      </p:sp>
    </p:spTree>
    <p:extLst>
      <p:ext uri="{BB962C8B-B14F-4D97-AF65-F5344CB8AC3E}">
        <p14:creationId xmlns:p14="http://schemas.microsoft.com/office/powerpoint/2010/main" val="80971125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348061"/>
          </a:xfrm>
        </p:spPr>
        <p:txBody>
          <a:bodyPr/>
          <a:lstStyle/>
          <a:p>
            <a:r>
              <a:rPr lang="en-US" dirty="0"/>
              <a:t>Android Time!</a:t>
            </a:r>
            <a:br>
              <a:rPr lang="en-US" dirty="0"/>
            </a:br>
            <a:r>
              <a:rPr lang="en-US" sz="2400" dirty="0"/>
              <a:t>Demo</a:t>
            </a:r>
          </a:p>
        </p:txBody>
      </p:sp>
      <p:pic>
        <p:nvPicPr>
          <p:cNvPr id="2050" name="Picture 2" descr="Image result for android robot png">
            <a:extLst>
              <a:ext uri="{FF2B5EF4-FFF2-40B4-BE49-F238E27FC236}">
                <a16:creationId xmlns:a16="http://schemas.microsoft.com/office/drawing/2014/main" id="{27FBB37A-D428-4264-ADD6-6CBAB1504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774" y="1615965"/>
            <a:ext cx="3857625"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4588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3BB8-FC42-4584-9D18-98EB432C130A}"/>
              </a:ext>
            </a:extLst>
          </p:cNvPr>
          <p:cNvSpPr>
            <a:spLocks noGrp="1"/>
          </p:cNvSpPr>
          <p:nvPr>
            <p:ph type="title"/>
          </p:nvPr>
        </p:nvSpPr>
        <p:spPr/>
        <p:txBody>
          <a:bodyPr/>
          <a:lstStyle/>
          <a:p>
            <a:r>
              <a:rPr lang="en-US" dirty="0"/>
              <a:t>Less Pain Points</a:t>
            </a:r>
          </a:p>
        </p:txBody>
      </p:sp>
    </p:spTree>
    <p:extLst>
      <p:ext uri="{BB962C8B-B14F-4D97-AF65-F5344CB8AC3E}">
        <p14:creationId xmlns:p14="http://schemas.microsoft.com/office/powerpoint/2010/main" val="15309834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1887E-C59A-4D64-A4D5-485DC7255367}"/>
              </a:ext>
            </a:extLst>
          </p:cNvPr>
          <p:cNvSpPr>
            <a:spLocks noGrp="1"/>
          </p:cNvSpPr>
          <p:nvPr>
            <p:ph type="title"/>
          </p:nvPr>
        </p:nvSpPr>
        <p:spPr/>
        <p:txBody>
          <a:bodyPr/>
          <a:lstStyle/>
          <a:p>
            <a:r>
              <a:rPr lang="en-US" dirty="0"/>
              <a:t>Android Emulator – Hyper-V + Quick Boot</a:t>
            </a:r>
          </a:p>
        </p:txBody>
      </p:sp>
      <p:pic>
        <p:nvPicPr>
          <p:cNvPr id="6" name="quickboot">
            <a:hlinkClick r:id="" action="ppaction://media"/>
            <a:extLst>
              <a:ext uri="{FF2B5EF4-FFF2-40B4-BE49-F238E27FC236}">
                <a16:creationId xmlns:a16="http://schemas.microsoft.com/office/drawing/2014/main" id="{7965EABF-78FB-48C5-ABD7-32BBB502F4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51567" y="1247227"/>
            <a:ext cx="8288867" cy="4489803"/>
          </a:xfrm>
          <a:prstGeom prst="rect">
            <a:avLst/>
          </a:prstGeom>
        </p:spPr>
      </p:pic>
    </p:spTree>
    <p:extLst>
      <p:ext uri="{BB962C8B-B14F-4D97-AF65-F5344CB8AC3E}">
        <p14:creationId xmlns:p14="http://schemas.microsoft.com/office/powerpoint/2010/main" val="3491981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FF780-9F7F-3841-96F2-C10F5D33E56B}"/>
              </a:ext>
            </a:extLst>
          </p:cNvPr>
          <p:cNvSpPr>
            <a:spLocks noGrp="1"/>
          </p:cNvSpPr>
          <p:nvPr>
            <p:ph type="title"/>
          </p:nvPr>
        </p:nvSpPr>
        <p:spPr/>
        <p:txBody>
          <a:bodyPr/>
          <a:lstStyle/>
          <a:p>
            <a:r>
              <a:rPr lang="en-US" dirty="0"/>
              <a:t>Automatic SDK Management</a:t>
            </a:r>
          </a:p>
        </p:txBody>
      </p:sp>
      <p:pic>
        <p:nvPicPr>
          <p:cNvPr id="3" name="Content Placeholder 5">
            <a:extLst>
              <a:ext uri="{FF2B5EF4-FFF2-40B4-BE49-F238E27FC236}">
                <a16:creationId xmlns:a16="http://schemas.microsoft.com/office/drawing/2014/main" id="{8E58F8A9-5286-A846-B891-6733408303D1}"/>
              </a:ext>
            </a:extLst>
          </p:cNvPr>
          <p:cNvPicPr>
            <a:picLocks noChangeAspect="1"/>
          </p:cNvPicPr>
          <p:nvPr/>
        </p:nvPicPr>
        <p:blipFill rotWithShape="1">
          <a:blip r:embed="rId2"/>
          <a:srcRect l="1" t="46941" r="-1407"/>
          <a:stretch/>
        </p:blipFill>
        <p:spPr>
          <a:xfrm>
            <a:off x="1941080" y="1564544"/>
            <a:ext cx="8309841" cy="3728912"/>
          </a:xfrm>
          <a:prstGeom prst="rect">
            <a:avLst/>
          </a:prstGeom>
        </p:spPr>
      </p:pic>
    </p:spTree>
    <p:extLst>
      <p:ext uri="{BB962C8B-B14F-4D97-AF65-F5344CB8AC3E}">
        <p14:creationId xmlns:p14="http://schemas.microsoft.com/office/powerpoint/2010/main" val="357096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703D38-CB54-B44D-B828-0F36AE19DACE}"/>
              </a:ext>
            </a:extLst>
          </p:cNvPr>
          <p:cNvSpPr>
            <a:spLocks noGrp="1"/>
          </p:cNvSpPr>
          <p:nvPr>
            <p:ph type="title"/>
          </p:nvPr>
        </p:nvSpPr>
        <p:spPr/>
        <p:txBody>
          <a:bodyPr/>
          <a:lstStyle/>
          <a:p>
            <a:r>
              <a:rPr lang="en-US" dirty="0"/>
              <a:t>Provisioning your Mac</a:t>
            </a:r>
          </a:p>
        </p:txBody>
      </p:sp>
      <p:pic>
        <p:nvPicPr>
          <p:cNvPr id="5" name="ezgif.com-gif-to-mp4">
            <a:hlinkClick r:id="" action="ppaction://media"/>
            <a:extLst>
              <a:ext uri="{FF2B5EF4-FFF2-40B4-BE49-F238E27FC236}">
                <a16:creationId xmlns:a16="http://schemas.microsoft.com/office/drawing/2014/main" id="{9F35BC61-90E0-1642-9733-1E68636A65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8264" y="1439336"/>
            <a:ext cx="7829873" cy="4638653"/>
          </a:xfrm>
          <a:prstGeom prst="rect">
            <a:avLst/>
          </a:prstGeom>
        </p:spPr>
      </p:pic>
    </p:spTree>
    <p:extLst>
      <p:ext uri="{BB962C8B-B14F-4D97-AF65-F5344CB8AC3E}">
        <p14:creationId xmlns:p14="http://schemas.microsoft.com/office/powerpoint/2010/main" val="4033842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2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BCF7C3-EE1C-8E40-9F62-501E5E7A74EE}"/>
              </a:ext>
            </a:extLst>
          </p:cNvPr>
          <p:cNvSpPr>
            <a:spLocks noGrp="1"/>
          </p:cNvSpPr>
          <p:nvPr>
            <p:ph type="title"/>
          </p:nvPr>
        </p:nvSpPr>
        <p:spPr/>
        <p:txBody>
          <a:bodyPr/>
          <a:lstStyle/>
          <a:p>
            <a:r>
              <a:rPr lang="en-US" dirty="0"/>
              <a:t>Automatic Device Provisioning</a:t>
            </a:r>
            <a:endParaRPr lang="en-US" sz="2800" dirty="0"/>
          </a:p>
        </p:txBody>
      </p:sp>
      <p:pic>
        <p:nvPicPr>
          <p:cNvPr id="9" name="Content Placeholder 8">
            <a:extLst>
              <a:ext uri="{FF2B5EF4-FFF2-40B4-BE49-F238E27FC236}">
                <a16:creationId xmlns:a16="http://schemas.microsoft.com/office/drawing/2014/main" id="{0AB47BFA-3008-A543-A419-E1B1E6C8A64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1" y="1690688"/>
            <a:ext cx="8590699" cy="5075304"/>
          </a:xfrm>
        </p:spPr>
      </p:pic>
      <p:pic>
        <p:nvPicPr>
          <p:cNvPr id="5" name="Content Placeholder 8">
            <a:extLst>
              <a:ext uri="{FF2B5EF4-FFF2-40B4-BE49-F238E27FC236}">
                <a16:creationId xmlns:a16="http://schemas.microsoft.com/office/drawing/2014/main" id="{80949081-CD70-C14B-8E4F-451744BA0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881" y="1416368"/>
            <a:ext cx="8590699" cy="5075304"/>
          </a:xfrm>
          <a:prstGeom prst="rect">
            <a:avLst/>
          </a:prstGeom>
        </p:spPr>
      </p:pic>
    </p:spTree>
    <p:extLst>
      <p:ext uri="{BB962C8B-B14F-4D97-AF65-F5344CB8AC3E}">
        <p14:creationId xmlns:p14="http://schemas.microsoft.com/office/powerpoint/2010/main" val="98870189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3BB8-FC42-4584-9D18-98EB432C130A}"/>
              </a:ext>
            </a:extLst>
          </p:cNvPr>
          <p:cNvSpPr>
            <a:spLocks noGrp="1"/>
          </p:cNvSpPr>
          <p:nvPr>
            <p:ph type="title"/>
          </p:nvPr>
        </p:nvSpPr>
        <p:spPr/>
        <p:txBody>
          <a:bodyPr/>
          <a:lstStyle/>
          <a:p>
            <a:r>
              <a:rPr lang="en-US" dirty="0"/>
              <a:t>Cross-Platform</a:t>
            </a:r>
          </a:p>
        </p:txBody>
      </p:sp>
    </p:spTree>
    <p:extLst>
      <p:ext uri="{BB962C8B-B14F-4D97-AF65-F5344CB8AC3E}">
        <p14:creationId xmlns:p14="http://schemas.microsoft.com/office/powerpoint/2010/main" val="36249094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Xamarin.Forms- Cross Platform UI</a:t>
            </a:r>
          </a:p>
        </p:txBody>
      </p:sp>
      <p:sp>
        <p:nvSpPr>
          <p:cNvPr id="5" name="Content Placeholder 4"/>
          <p:cNvSpPr>
            <a:spLocks noGrp="1"/>
          </p:cNvSpPr>
          <p:nvPr>
            <p:ph idx="4294967295"/>
          </p:nvPr>
        </p:nvSpPr>
        <p:spPr>
          <a:xfrm>
            <a:off x="268473" y="5142296"/>
            <a:ext cx="5772807" cy="1557338"/>
          </a:xfrm>
        </p:spPr>
        <p:txBody>
          <a:bodyPr>
            <a:normAutofit fontScale="85000" lnSpcReduction="10000"/>
          </a:bodyPr>
          <a:lstStyle/>
          <a:p>
            <a:pPr algn="ctr">
              <a:lnSpc>
                <a:spcPct val="100000"/>
              </a:lnSpc>
            </a:pPr>
            <a:r>
              <a:rPr lang="en-US" dirty="0">
                <a:solidFill>
                  <a:schemeClr val="tx1"/>
                </a:solidFill>
              </a:rPr>
              <a:t>Shared Native User Interface</a:t>
            </a:r>
          </a:p>
          <a:p>
            <a:pPr algn="ctr">
              <a:lnSpc>
                <a:spcPct val="100000"/>
              </a:lnSpc>
            </a:pPr>
            <a:r>
              <a:rPr lang="en-US" dirty="0">
                <a:solidFill>
                  <a:schemeClr val="tx1"/>
                </a:solidFill>
              </a:rPr>
              <a:t>Shared App Logic</a:t>
            </a:r>
          </a:p>
          <a:p>
            <a:endParaRPr lang="en-US" dirty="0">
              <a:solidFill>
                <a:schemeClr val="tx1"/>
              </a:solidFill>
            </a:endParaRPr>
          </a:p>
        </p:txBody>
      </p:sp>
      <p:grpSp>
        <p:nvGrpSpPr>
          <p:cNvPr id="8" name="Group 7"/>
          <p:cNvGrpSpPr/>
          <p:nvPr/>
        </p:nvGrpSpPr>
        <p:grpSpPr>
          <a:xfrm>
            <a:off x="1173232" y="1783328"/>
            <a:ext cx="4501858" cy="3201607"/>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1" bIns="33611" rtlCol="0" anchor="b" anchorCtr="0"/>
            <a:lstStyle/>
            <a:p>
              <a:pPr marL="0" marR="0" lvl="0" indent="0" algn="ctr" defTabSz="9137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rgbClr val="00B0F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1" bIns="33611" rtlCol="0" anchor="b" anchorCtr="0"/>
            <a:lstStyle/>
            <a:p>
              <a:pPr marL="0" marR="0" lvl="0" indent="0" algn="ctr" defTabSz="9137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1" bIns="33611" rtlCol="0" anchor="b" anchorCtr="0"/>
            <a:lstStyle/>
            <a:p>
              <a:pPr marL="0" marR="0" lvl="0" indent="0" algn="ctr" defTabSz="9137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1" bIns="33611" rtlCol="0" anchor="b" anchorCtr="0"/>
            <a:lstStyle/>
            <a:p>
              <a:pPr marL="0" marR="0" lvl="0" indent="0" algn="ctr" defTabSz="9137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BBF1"/>
                  </a:solidFill>
                  <a:effectLst/>
                  <a:uLnTx/>
                  <a:uFillTx/>
                  <a:latin typeface="Segoe UI"/>
                  <a:ea typeface="Segoe UI" pitchFamily="34" charset="0"/>
                  <a:cs typeface="Segoe UI" pitchFamily="34" charset="0"/>
                </a:rPr>
                <a:t> </a:t>
              </a:r>
            </a:p>
          </p:txBody>
        </p:sp>
        <p:sp>
          <p:nvSpPr>
            <p:cNvPr id="42" name="TextBox 41"/>
            <p:cNvSpPr txBox="1"/>
            <p:nvPr/>
          </p:nvSpPr>
          <p:spPr>
            <a:xfrm>
              <a:off x="6681202" y="3791323"/>
              <a:ext cx="4583698" cy="695862"/>
            </a:xfrm>
            <a:prstGeom prst="rect">
              <a:avLst/>
            </a:prstGeom>
            <a:noFill/>
          </p:spPr>
          <p:txBody>
            <a:bodyPr wrap="square" lIns="179234" tIns="143387" rIns="179234" bIns="143387" rtlCol="0">
              <a:spAutoFit/>
            </a:bodyPr>
            <a:lstStyle/>
            <a:p>
              <a:pPr marL="0" marR="0" lvl="0" indent="0" algn="ctr" defTabSz="913856" rtl="0" eaLnBrk="1" fontAlgn="base" latinLnBrk="0" hangingPunct="1">
                <a:lnSpc>
                  <a:spcPct val="100000"/>
                </a:lnSpc>
                <a:spcBef>
                  <a:spcPct val="0"/>
                </a:spcBef>
                <a:spcAft>
                  <a:spcPct val="0"/>
                </a:spcAft>
                <a:buClrTx/>
                <a:buSzTx/>
                <a:buFontTx/>
                <a:buNone/>
                <a:tabLst/>
                <a:defRPr/>
              </a:pPr>
              <a:r>
                <a:rPr kumimoji="0" lang="en-US" sz="2550" b="0" i="0" u="none" strike="noStrike" kern="1200" cap="none" spc="0" normalizeH="0" baseline="0" noProof="0">
                  <a:ln>
                    <a:noFill/>
                  </a:ln>
                  <a:solidFill>
                    <a:srgbClr val="FFFFFF"/>
                  </a:solidFill>
                  <a:effectLst/>
                  <a:uLnTx/>
                  <a:uFillTx/>
                  <a:latin typeface="Segoe UI Light"/>
                  <a:ea typeface="+mn-ea"/>
                  <a:cs typeface="+mn-cs"/>
                </a:rPr>
                <a:t>Shared C# Logic</a:t>
              </a:r>
            </a:p>
          </p:txBody>
        </p:sp>
        <p:sp>
          <p:nvSpPr>
            <p:cNvPr id="43" name="Rectangle 42"/>
            <p:cNvSpPr/>
            <p:nvPr/>
          </p:nvSpPr>
          <p:spPr bwMode="auto">
            <a:xfrm>
              <a:off x="6671469" y="2667001"/>
              <a:ext cx="4593431" cy="698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1" bIns="33611" rtlCol="0" anchor="b" anchorCtr="0"/>
            <a:lstStyle/>
            <a:p>
              <a:pPr marL="0" marR="0" lvl="0" indent="0" algn="ctr" defTabSz="9137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1" bIns="33611" rtlCol="0" anchor="b" anchorCtr="0"/>
              <a:lstStyle/>
              <a:p>
                <a:pPr marL="0" marR="0" lvl="0" indent="0" algn="ctr" defTabSz="913792"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1" bIns="33611" rtlCol="0" anchor="b" anchorCtr="0"/>
                <a:lstStyle/>
                <a:p>
                  <a:pPr marL="0" marR="0" lvl="0" indent="0" algn="ctr" defTabSz="913792"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1" bIns="33611" rtlCol="0" anchor="b" anchorCtr="0"/>
                <a:lstStyle/>
                <a:p>
                  <a:pPr marL="0" marR="0" lvl="0" indent="0" algn="ctr" defTabSz="913792"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718"/>
            </a:xfrm>
            <a:prstGeom prst="rect">
              <a:avLst/>
            </a:prstGeom>
            <a:noFill/>
          </p:spPr>
          <p:txBody>
            <a:bodyPr wrap="square" lIns="179234" tIns="143387" rIns="179234" bIns="143387" rtlCol="0">
              <a:spAutoFit/>
            </a:bodyPr>
            <a:lstStyle/>
            <a:p>
              <a:pPr marL="0" marR="0" lvl="0" indent="0" algn="ctr" defTabSz="913856" rtl="0" eaLnBrk="1" fontAlgn="base" latinLnBrk="0" hangingPunct="1">
                <a:lnSpc>
                  <a:spcPct val="100000"/>
                </a:lnSpc>
                <a:spcBef>
                  <a:spcPct val="0"/>
                </a:spcBef>
                <a:spcAft>
                  <a:spcPct val="0"/>
                </a:spcAft>
                <a:buClrTx/>
                <a:buSzTx/>
                <a:buFontTx/>
                <a:buNone/>
                <a:tabLst/>
                <a:defRPr/>
              </a:pPr>
              <a:r>
                <a:rPr kumimoji="0" lang="en-US" sz="3135" b="0" i="0" u="none" strike="noStrike" kern="1200" cap="none" spc="0" normalizeH="0" baseline="0" noProof="0">
                  <a:ln>
                    <a:noFill/>
                  </a:ln>
                  <a:solidFill>
                    <a:srgbClr val="FFFFFF"/>
                  </a:solidFill>
                  <a:effectLst/>
                  <a:uLnTx/>
                  <a:uFillTx/>
                  <a:latin typeface="Segoe UI"/>
                  <a:ea typeface="+mn-ea"/>
                  <a:cs typeface="+mn-cs"/>
                </a:rPr>
                <a:t>Shared UI Code</a:t>
              </a:r>
            </a:p>
          </p:txBody>
        </p:sp>
      </p:grpSp>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69461" y="216811"/>
            <a:ext cx="4642580" cy="4438958"/>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25469" y="1165246"/>
            <a:ext cx="2722807" cy="2765875"/>
          </a:xfrm>
          <a:prstGeom prst="rect">
            <a:avLst/>
          </a:prstGeom>
        </p:spPr>
      </p:pic>
      <p:pic>
        <p:nvPicPr>
          <p:cNvPr id="33" name="Picture 32"/>
          <p:cNvPicPr>
            <a:picLocks noChangeAspect="1"/>
          </p:cNvPicPr>
          <p:nvPr/>
        </p:nvPicPr>
        <p:blipFill>
          <a:blip r:embed="rId7"/>
          <a:stretch>
            <a:fillRect/>
          </a:stretch>
        </p:blipFill>
        <p:spPr>
          <a:xfrm>
            <a:off x="5663086" y="3308804"/>
            <a:ext cx="6842550" cy="2859484"/>
          </a:xfrm>
          <a:prstGeom prst="rect">
            <a:avLst/>
          </a:prstGeom>
        </p:spPr>
      </p:pic>
      <p:pic>
        <p:nvPicPr>
          <p:cNvPr id="25" name="Picture 2" descr="http://www.freeiconspng.com/uploads/ios-7-logo-png-14.png"/>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1708224" y="1983076"/>
            <a:ext cx="358063" cy="225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976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348061"/>
          </a:xfrm>
        </p:spPr>
        <p:txBody>
          <a:bodyPr/>
          <a:lstStyle/>
          <a:p>
            <a:r>
              <a:rPr lang="en-US" dirty="0"/>
              <a:t>Let’s Build an App</a:t>
            </a:r>
            <a:br>
              <a:rPr lang="en-US" dirty="0"/>
            </a:br>
            <a:r>
              <a:rPr lang="en-US" sz="2400" dirty="0"/>
              <a:t>Demo</a:t>
            </a:r>
          </a:p>
        </p:txBody>
      </p:sp>
    </p:spTree>
    <p:extLst>
      <p:ext uri="{BB962C8B-B14F-4D97-AF65-F5344CB8AC3E}">
        <p14:creationId xmlns:p14="http://schemas.microsoft.com/office/powerpoint/2010/main" val="805509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6B464-FDC5-4893-A191-AD06E6C4B39E}"/>
              </a:ext>
            </a:extLst>
          </p:cNvPr>
          <p:cNvSpPr>
            <a:spLocks noGrp="1"/>
          </p:cNvSpPr>
          <p:nvPr>
            <p:ph type="title"/>
          </p:nvPr>
        </p:nvSpPr>
        <p:spPr/>
        <p:txBody>
          <a:bodyPr/>
          <a:lstStyle/>
          <a:p>
            <a:r>
              <a:rPr lang="en-US" dirty="0"/>
              <a:t>Native APIs</a:t>
            </a:r>
          </a:p>
        </p:txBody>
      </p:sp>
    </p:spTree>
    <p:extLst>
      <p:ext uri="{BB962C8B-B14F-4D97-AF65-F5344CB8AC3E}">
        <p14:creationId xmlns:p14="http://schemas.microsoft.com/office/powerpoint/2010/main" val="40285719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35266" y="2680602"/>
            <a:ext cx="5753272" cy="1213695"/>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26" name="Rectangle 25"/>
          <p:cNvSpPr/>
          <p:nvPr/>
        </p:nvSpPr>
        <p:spPr bwMode="auto">
          <a:xfrm>
            <a:off x="3219366" y="2183857"/>
            <a:ext cx="1901506" cy="445574"/>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29" name="Rectangle 28"/>
          <p:cNvSpPr/>
          <p:nvPr/>
        </p:nvSpPr>
        <p:spPr bwMode="auto">
          <a:xfrm>
            <a:off x="5145249" y="2183857"/>
            <a:ext cx="1901506" cy="445574"/>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30" name="Rectangle 29"/>
          <p:cNvSpPr/>
          <p:nvPr/>
        </p:nvSpPr>
        <p:spPr bwMode="auto">
          <a:xfrm>
            <a:off x="7071131" y="2183857"/>
            <a:ext cx="1901506" cy="445574"/>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solidFill>
                  <a:srgbClr val="00BBF1"/>
                </a:solidFill>
                <a:effectLst/>
                <a:uLnTx/>
                <a:uFillTx/>
                <a:latin typeface="Segoe UI Semilight"/>
                <a:ea typeface="Segoe UI" pitchFamily="34" charset="0"/>
                <a:cs typeface="Segoe UI" pitchFamily="34" charset="0"/>
                <a:sym typeface="Segoe UI"/>
              </a:rPr>
              <a:t> </a:t>
            </a:r>
          </a:p>
        </p:txBody>
      </p:sp>
      <p:sp>
        <p:nvSpPr>
          <p:cNvPr id="47" name="Oval 46"/>
          <p:cNvSpPr/>
          <p:nvPr/>
        </p:nvSpPr>
        <p:spPr bwMode="auto">
          <a:xfrm>
            <a:off x="3778215" y="1235452"/>
            <a:ext cx="783807" cy="783805"/>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endPar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endParaRPr>
          </a:p>
        </p:txBody>
      </p:sp>
      <p:sp>
        <p:nvSpPr>
          <p:cNvPr id="50" name="Oval 49"/>
          <p:cNvSpPr/>
          <p:nvPr/>
        </p:nvSpPr>
        <p:spPr bwMode="auto">
          <a:xfrm>
            <a:off x="5704099" y="1232515"/>
            <a:ext cx="783807" cy="783805"/>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endPar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endParaRPr>
          </a:p>
        </p:txBody>
      </p:sp>
      <p:sp>
        <p:nvSpPr>
          <p:cNvPr id="53" name="Oval 52"/>
          <p:cNvSpPr/>
          <p:nvPr/>
        </p:nvSpPr>
        <p:spPr bwMode="auto">
          <a:xfrm>
            <a:off x="7629982" y="1232515"/>
            <a:ext cx="783807" cy="783805"/>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endPar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endParaRPr>
          </a:p>
        </p:txBody>
      </p:sp>
      <p:sp>
        <p:nvSpPr>
          <p:cNvPr id="70" name="TextBox 69"/>
          <p:cNvSpPr txBox="1"/>
          <p:nvPr/>
        </p:nvSpPr>
        <p:spPr>
          <a:xfrm>
            <a:off x="3235266" y="2749676"/>
            <a:ext cx="5753272" cy="843574"/>
          </a:xfrm>
          <a:prstGeom prst="rect">
            <a:avLst/>
          </a:prstGeom>
          <a:noFill/>
        </p:spPr>
        <p:txBody>
          <a:bodyPr wrap="square" lIns="179235" tIns="143388" rIns="179235" bIns="143388" rtlCol="0">
            <a:spAutoFit/>
          </a:bodyPr>
          <a:lstStyle/>
          <a:p>
            <a:pPr marL="0" marR="0" lvl="0" indent="0" algn="ctr" defTabSz="913934"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sym typeface="Segoe UI"/>
              </a:rPr>
              <a:t>Shared C# Backend</a:t>
            </a:r>
          </a:p>
        </p:txBody>
      </p:sp>
      <p:pic>
        <p:nvPicPr>
          <p:cNvPr id="19" name="Picture 2" descr="http://www.freeiconspng.com/uploads/ios-7-logo-png-14.png"/>
          <p:cNvPicPr>
            <a:picLocks noChangeAspect="1" noChangeArrowheads="1"/>
          </p:cNvPicPr>
          <p:nvPr/>
        </p:nvPicPr>
        <p:blipFill>
          <a:blip r:embed="rId3" cstate="email">
            <a:lum bright="70000" contrast="-70000"/>
            <a:extLst>
              <a:ext uri="{28A0092B-C50C-407E-A947-70E740481C1C}">
                <a14:useLocalDpi xmlns:a14="http://schemas.microsoft.com/office/drawing/2010/main"/>
              </a:ext>
            </a:extLst>
          </a:blip>
          <a:srcRect/>
          <a:stretch>
            <a:fillRect/>
          </a:stretch>
        </p:blipFill>
        <p:spPr bwMode="auto">
          <a:xfrm>
            <a:off x="3963617" y="1476246"/>
            <a:ext cx="470777" cy="2963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74413" y="1361513"/>
            <a:ext cx="443181" cy="533066"/>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5616" y="1437630"/>
            <a:ext cx="432538" cy="432411"/>
          </a:xfrm>
          <a:prstGeom prst="rect">
            <a:avLst/>
          </a:prstGeom>
        </p:spPr>
      </p:pic>
      <p:sp>
        <p:nvSpPr>
          <p:cNvPr id="18" name="Rectangle 17">
            <a:extLst>
              <a:ext uri="{FF2B5EF4-FFF2-40B4-BE49-F238E27FC236}">
                <a16:creationId xmlns:a16="http://schemas.microsoft.com/office/drawing/2014/main" id="{9AFB5A3B-DB7F-48B7-B516-D78AD1AB1CBA}"/>
              </a:ext>
            </a:extLst>
          </p:cNvPr>
          <p:cNvSpPr/>
          <p:nvPr/>
        </p:nvSpPr>
        <p:spPr bwMode="auto">
          <a:xfrm>
            <a:off x="3219366" y="2661467"/>
            <a:ext cx="1901506" cy="445574"/>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FA9C55FB-F327-4EB3-8105-B38D43F1DB78}"/>
              </a:ext>
            </a:extLst>
          </p:cNvPr>
          <p:cNvSpPr/>
          <p:nvPr/>
        </p:nvSpPr>
        <p:spPr bwMode="auto">
          <a:xfrm>
            <a:off x="5145249" y="2661467"/>
            <a:ext cx="1901506" cy="445574"/>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D394889-7FE2-4961-89A7-363AEFD28B5D}"/>
              </a:ext>
            </a:extLst>
          </p:cNvPr>
          <p:cNvSpPr/>
          <p:nvPr/>
        </p:nvSpPr>
        <p:spPr bwMode="auto">
          <a:xfrm>
            <a:off x="7071131" y="2661467"/>
            <a:ext cx="1901506" cy="445574"/>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solidFill>
                  <a:srgbClr val="00BBF1"/>
                </a:solidFill>
                <a:effectLst/>
                <a:uLnTx/>
                <a:uFillTx/>
                <a:latin typeface="Segoe UI Semilight"/>
                <a:ea typeface="Segoe UI" pitchFamily="34" charset="0"/>
                <a:cs typeface="Segoe UI" pitchFamily="34" charset="0"/>
                <a:sym typeface="Segoe UI"/>
              </a:rPr>
              <a:t> </a:t>
            </a:r>
          </a:p>
        </p:txBody>
      </p:sp>
      <p:sp>
        <p:nvSpPr>
          <p:cNvPr id="24" name="Rectangle 23">
            <a:extLst>
              <a:ext uri="{FF2B5EF4-FFF2-40B4-BE49-F238E27FC236}">
                <a16:creationId xmlns:a16="http://schemas.microsoft.com/office/drawing/2014/main" id="{CC2F18FD-3D50-497D-BC35-4D344FD27F9D}"/>
              </a:ext>
            </a:extLst>
          </p:cNvPr>
          <p:cNvSpPr/>
          <p:nvPr/>
        </p:nvSpPr>
        <p:spPr bwMode="auto">
          <a:xfrm>
            <a:off x="3219366" y="3143695"/>
            <a:ext cx="1901506" cy="445574"/>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25" name="Rectangle 24">
            <a:extLst>
              <a:ext uri="{FF2B5EF4-FFF2-40B4-BE49-F238E27FC236}">
                <a16:creationId xmlns:a16="http://schemas.microsoft.com/office/drawing/2014/main" id="{9DDBC2D6-B83C-4DA0-B64F-37EDDB4455ED}"/>
              </a:ext>
            </a:extLst>
          </p:cNvPr>
          <p:cNvSpPr/>
          <p:nvPr/>
        </p:nvSpPr>
        <p:spPr bwMode="auto">
          <a:xfrm>
            <a:off x="5145249" y="3143695"/>
            <a:ext cx="1901506" cy="445574"/>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27" name="Rectangle 26">
            <a:extLst>
              <a:ext uri="{FF2B5EF4-FFF2-40B4-BE49-F238E27FC236}">
                <a16:creationId xmlns:a16="http://schemas.microsoft.com/office/drawing/2014/main" id="{A59ECBCE-1B8D-4FB8-B72E-0A38F4E38CC9}"/>
              </a:ext>
            </a:extLst>
          </p:cNvPr>
          <p:cNvSpPr/>
          <p:nvPr/>
        </p:nvSpPr>
        <p:spPr bwMode="auto">
          <a:xfrm>
            <a:off x="7071131" y="3143695"/>
            <a:ext cx="1901506" cy="445574"/>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solidFill>
                  <a:srgbClr val="00BBF1"/>
                </a:solidFill>
                <a:effectLst/>
                <a:uLnTx/>
                <a:uFillTx/>
                <a:latin typeface="Segoe UI Semilight"/>
                <a:ea typeface="Segoe UI" pitchFamily="34" charset="0"/>
                <a:cs typeface="Segoe UI" pitchFamily="34" charset="0"/>
                <a:sym typeface="Segoe UI"/>
              </a:rPr>
              <a:t> </a:t>
            </a:r>
          </a:p>
        </p:txBody>
      </p:sp>
      <p:sp>
        <p:nvSpPr>
          <p:cNvPr id="28" name="Rectangle 27">
            <a:extLst>
              <a:ext uri="{FF2B5EF4-FFF2-40B4-BE49-F238E27FC236}">
                <a16:creationId xmlns:a16="http://schemas.microsoft.com/office/drawing/2014/main" id="{608105A9-6C51-47CE-A831-0B246D3BCA8B}"/>
              </a:ext>
            </a:extLst>
          </p:cNvPr>
          <p:cNvSpPr/>
          <p:nvPr/>
        </p:nvSpPr>
        <p:spPr bwMode="auto">
          <a:xfrm>
            <a:off x="3219366" y="3614129"/>
            <a:ext cx="1901506" cy="445574"/>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31" name="Rectangle 30">
            <a:extLst>
              <a:ext uri="{FF2B5EF4-FFF2-40B4-BE49-F238E27FC236}">
                <a16:creationId xmlns:a16="http://schemas.microsoft.com/office/drawing/2014/main" id="{C4E5D202-E287-4034-B50C-AC32258B8445}"/>
              </a:ext>
            </a:extLst>
          </p:cNvPr>
          <p:cNvSpPr/>
          <p:nvPr/>
        </p:nvSpPr>
        <p:spPr bwMode="auto">
          <a:xfrm>
            <a:off x="5145249" y="3614129"/>
            <a:ext cx="1901506" cy="445574"/>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32" name="Rectangle 31">
            <a:extLst>
              <a:ext uri="{FF2B5EF4-FFF2-40B4-BE49-F238E27FC236}">
                <a16:creationId xmlns:a16="http://schemas.microsoft.com/office/drawing/2014/main" id="{8A1403FF-3006-4252-A8CD-89C93DAF0466}"/>
              </a:ext>
            </a:extLst>
          </p:cNvPr>
          <p:cNvSpPr/>
          <p:nvPr/>
        </p:nvSpPr>
        <p:spPr bwMode="auto">
          <a:xfrm>
            <a:off x="7071131" y="3614129"/>
            <a:ext cx="1901506" cy="445574"/>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solidFill>
                  <a:srgbClr val="00BBF1"/>
                </a:solidFill>
                <a:effectLst/>
                <a:uLnTx/>
                <a:uFillTx/>
                <a:latin typeface="Segoe UI Semilight"/>
                <a:ea typeface="Segoe UI" pitchFamily="34" charset="0"/>
                <a:cs typeface="Segoe UI" pitchFamily="34" charset="0"/>
                <a:sym typeface="Segoe UI"/>
              </a:rPr>
              <a:t> </a:t>
            </a:r>
          </a:p>
        </p:txBody>
      </p:sp>
      <p:sp>
        <p:nvSpPr>
          <p:cNvPr id="38" name="TextBox 37">
            <a:extLst>
              <a:ext uri="{FF2B5EF4-FFF2-40B4-BE49-F238E27FC236}">
                <a16:creationId xmlns:a16="http://schemas.microsoft.com/office/drawing/2014/main" id="{757B3493-FA75-420E-AAD1-8DC4F8B656E7}"/>
              </a:ext>
            </a:extLst>
          </p:cNvPr>
          <p:cNvSpPr txBox="1"/>
          <p:nvPr/>
        </p:nvSpPr>
        <p:spPr>
          <a:xfrm>
            <a:off x="3534563" y="2731695"/>
            <a:ext cx="1328890"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rPr>
              <a:t>Geolocation</a:t>
            </a:r>
          </a:p>
        </p:txBody>
      </p:sp>
      <p:sp>
        <p:nvSpPr>
          <p:cNvPr id="39" name="TextBox 38">
            <a:extLst>
              <a:ext uri="{FF2B5EF4-FFF2-40B4-BE49-F238E27FC236}">
                <a16:creationId xmlns:a16="http://schemas.microsoft.com/office/drawing/2014/main" id="{739B1279-1E3C-4682-9340-56DEDDF383B1}"/>
              </a:ext>
            </a:extLst>
          </p:cNvPr>
          <p:cNvSpPr txBox="1"/>
          <p:nvPr/>
        </p:nvSpPr>
        <p:spPr>
          <a:xfrm>
            <a:off x="5431560" y="2734255"/>
            <a:ext cx="1328890"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rPr>
              <a:t>Geolocation</a:t>
            </a:r>
          </a:p>
        </p:txBody>
      </p:sp>
      <p:sp>
        <p:nvSpPr>
          <p:cNvPr id="40" name="TextBox 39">
            <a:extLst>
              <a:ext uri="{FF2B5EF4-FFF2-40B4-BE49-F238E27FC236}">
                <a16:creationId xmlns:a16="http://schemas.microsoft.com/office/drawing/2014/main" id="{49887075-572C-4D14-8981-0C1548881CF5}"/>
              </a:ext>
            </a:extLst>
          </p:cNvPr>
          <p:cNvSpPr txBox="1"/>
          <p:nvPr/>
        </p:nvSpPr>
        <p:spPr>
          <a:xfrm>
            <a:off x="7357440" y="2731694"/>
            <a:ext cx="1328890"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rPr>
              <a:t>Geolocation</a:t>
            </a:r>
          </a:p>
        </p:txBody>
      </p:sp>
      <p:sp>
        <p:nvSpPr>
          <p:cNvPr id="41" name="TextBox 40">
            <a:extLst>
              <a:ext uri="{FF2B5EF4-FFF2-40B4-BE49-F238E27FC236}">
                <a16:creationId xmlns:a16="http://schemas.microsoft.com/office/drawing/2014/main" id="{AE9605ED-942C-429D-AFAD-F641887A53E4}"/>
              </a:ext>
            </a:extLst>
          </p:cNvPr>
          <p:cNvSpPr txBox="1"/>
          <p:nvPr/>
        </p:nvSpPr>
        <p:spPr>
          <a:xfrm>
            <a:off x="3697362" y="3205463"/>
            <a:ext cx="1003288"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rPr>
              <a:t>Compass</a:t>
            </a:r>
          </a:p>
        </p:txBody>
      </p:sp>
      <p:sp>
        <p:nvSpPr>
          <p:cNvPr id="42" name="TextBox 41">
            <a:extLst>
              <a:ext uri="{FF2B5EF4-FFF2-40B4-BE49-F238E27FC236}">
                <a16:creationId xmlns:a16="http://schemas.microsoft.com/office/drawing/2014/main" id="{C7C1E582-FA1D-4034-B09D-E7F5AB7592DB}"/>
              </a:ext>
            </a:extLst>
          </p:cNvPr>
          <p:cNvSpPr txBox="1"/>
          <p:nvPr/>
        </p:nvSpPr>
        <p:spPr>
          <a:xfrm>
            <a:off x="5594357" y="3208023"/>
            <a:ext cx="1003288"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rPr>
              <a:t>Compass</a:t>
            </a:r>
          </a:p>
        </p:txBody>
      </p:sp>
      <p:sp>
        <p:nvSpPr>
          <p:cNvPr id="43" name="TextBox 42">
            <a:extLst>
              <a:ext uri="{FF2B5EF4-FFF2-40B4-BE49-F238E27FC236}">
                <a16:creationId xmlns:a16="http://schemas.microsoft.com/office/drawing/2014/main" id="{5DA81440-74B8-477E-AF14-D5462AFF5EAE}"/>
              </a:ext>
            </a:extLst>
          </p:cNvPr>
          <p:cNvSpPr txBox="1"/>
          <p:nvPr/>
        </p:nvSpPr>
        <p:spPr>
          <a:xfrm>
            <a:off x="7520240" y="3205462"/>
            <a:ext cx="1003288"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rPr>
              <a:t>Compass</a:t>
            </a:r>
          </a:p>
        </p:txBody>
      </p:sp>
      <p:sp>
        <p:nvSpPr>
          <p:cNvPr id="48" name="TextBox 47">
            <a:extLst>
              <a:ext uri="{FF2B5EF4-FFF2-40B4-BE49-F238E27FC236}">
                <a16:creationId xmlns:a16="http://schemas.microsoft.com/office/drawing/2014/main" id="{91B4C745-F93F-4EF3-BA4B-A2FD2DEC8825}"/>
              </a:ext>
            </a:extLst>
          </p:cNvPr>
          <p:cNvSpPr txBox="1"/>
          <p:nvPr/>
        </p:nvSpPr>
        <p:spPr>
          <a:xfrm>
            <a:off x="3730512" y="3651036"/>
            <a:ext cx="936988"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Segoe UI Semilight"/>
                <a:ea typeface="+mn-ea"/>
                <a:cs typeface="+mn-cs"/>
                <a:sym typeface="Segoe UI"/>
              </a:rPr>
              <a:t>Keystore</a:t>
            </a: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endParaRPr>
          </a:p>
        </p:txBody>
      </p:sp>
      <p:sp>
        <p:nvSpPr>
          <p:cNvPr id="49" name="TextBox 48">
            <a:extLst>
              <a:ext uri="{FF2B5EF4-FFF2-40B4-BE49-F238E27FC236}">
                <a16:creationId xmlns:a16="http://schemas.microsoft.com/office/drawing/2014/main" id="{AB4DA78F-28EF-44B5-8038-9A71628080F9}"/>
              </a:ext>
            </a:extLst>
          </p:cNvPr>
          <p:cNvSpPr txBox="1"/>
          <p:nvPr/>
        </p:nvSpPr>
        <p:spPr>
          <a:xfrm>
            <a:off x="5627506" y="3653596"/>
            <a:ext cx="936988"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Segoe UI Semilight"/>
                <a:ea typeface="+mn-ea"/>
                <a:cs typeface="+mn-cs"/>
                <a:sym typeface="Segoe UI"/>
              </a:rPr>
              <a:t>Keystore</a:t>
            </a: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endParaRPr>
          </a:p>
        </p:txBody>
      </p:sp>
      <p:sp>
        <p:nvSpPr>
          <p:cNvPr id="51" name="TextBox 50">
            <a:extLst>
              <a:ext uri="{FF2B5EF4-FFF2-40B4-BE49-F238E27FC236}">
                <a16:creationId xmlns:a16="http://schemas.microsoft.com/office/drawing/2014/main" id="{89FCB5E1-E5D6-4DCE-BFF4-722FFB053C4C}"/>
              </a:ext>
            </a:extLst>
          </p:cNvPr>
          <p:cNvSpPr txBox="1"/>
          <p:nvPr/>
        </p:nvSpPr>
        <p:spPr>
          <a:xfrm>
            <a:off x="7553389" y="3651035"/>
            <a:ext cx="936988"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Segoe UI Semilight"/>
                <a:ea typeface="+mn-ea"/>
                <a:cs typeface="+mn-cs"/>
                <a:sym typeface="Segoe UI"/>
              </a:rPr>
              <a:t>Keystore</a:t>
            </a: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endParaRPr>
          </a:p>
        </p:txBody>
      </p:sp>
    </p:spTree>
    <p:extLst>
      <p:ext uri="{BB962C8B-B14F-4D97-AF65-F5344CB8AC3E}">
        <p14:creationId xmlns:p14="http://schemas.microsoft.com/office/powerpoint/2010/main" val="3864083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51289E-6 3.65411E-6 L -0.00128 0.20585 " pathEditMode="relative" rAng="0" ptsTypes="AA">
                                      <p:cBhvr>
                                        <p:cTn id="6" dur="2000" fill="hold"/>
                                        <p:tgtEl>
                                          <p:spTgt spid="69"/>
                                        </p:tgtEl>
                                        <p:attrNameLst>
                                          <p:attrName>ppt_x</p:attrName>
                                          <p:attrName>ppt_y</p:attrName>
                                        </p:attrNameLst>
                                      </p:cBhvr>
                                      <p:rCtr x="-64" y="10281"/>
                                    </p:animMotion>
                                  </p:childTnLst>
                                </p:cTn>
                              </p:par>
                              <p:par>
                                <p:cTn id="7" presetID="42" presetClass="path" presetSubtype="0" accel="50000" decel="50000" fill="hold" grpId="0" nodeType="withEffect">
                                  <p:stCondLst>
                                    <p:cond delay="0"/>
                                  </p:stCondLst>
                                  <p:childTnLst>
                                    <p:animMotion origin="layout" path="M 3.51289E-6 -1.95642E-6 L -0.00128 0.20018 " pathEditMode="relative" rAng="0" ptsTypes="AA">
                                      <p:cBhvr>
                                        <p:cTn id="8" dur="2000" fill="hold"/>
                                        <p:tgtEl>
                                          <p:spTgt spid="70"/>
                                        </p:tgtEl>
                                        <p:attrNameLst>
                                          <p:attrName>ppt_x</p:attrName>
                                          <p:attrName>ppt_y</p:attrName>
                                        </p:attrNameLst>
                                      </p:cBhvr>
                                      <p:rCtr x="-64" y="10009"/>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18" grpId="0" animBg="1"/>
      <p:bldP spid="22" grpId="0" animBg="1"/>
      <p:bldP spid="23" grpId="0" animBg="1"/>
      <p:bldP spid="24" grpId="0" animBg="1"/>
      <p:bldP spid="25" grpId="0" animBg="1"/>
      <p:bldP spid="27" grpId="0" animBg="1"/>
      <p:bldP spid="28" grpId="0" animBg="1"/>
      <p:bldP spid="31" grpId="0" animBg="1"/>
      <p:bldP spid="32" grpId="0" animBg="1"/>
      <p:bldP spid="38" grpId="0"/>
      <p:bldP spid="39" grpId="0"/>
      <p:bldP spid="40" grpId="0"/>
      <p:bldP spid="41" grpId="0"/>
      <p:bldP spid="42" grpId="0"/>
      <p:bldP spid="43" grpId="0"/>
      <p:bldP spid="48" grpId="0"/>
      <p:bldP spid="49" grpId="0"/>
      <p:bldP spid="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35548" y="1714895"/>
            <a:ext cx="7120909" cy="3428215"/>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999" rtl="0" eaLnBrk="1" fontAlgn="auto" latinLnBrk="0" hangingPunct="1">
                <a:lnSpc>
                  <a:spcPct val="100000"/>
                </a:lnSpc>
                <a:spcBef>
                  <a:spcPts val="0"/>
                </a:spcBef>
                <a:spcAft>
                  <a:spcPts val="0"/>
                </a:spcAft>
                <a:buClrTx/>
                <a:buSzTx/>
                <a:buFontTx/>
                <a:buNone/>
                <a:tabLst/>
                <a:defRPr/>
              </a:pPr>
              <a:r>
                <a:rPr kumimoji="0" lang="en-US" sz="785"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999" rtl="0" eaLnBrk="1" fontAlgn="auto" latinLnBrk="0" hangingPunct="1">
                <a:lnSpc>
                  <a:spcPct val="100000"/>
                </a:lnSpc>
                <a:spcBef>
                  <a:spcPts val="0"/>
                </a:spcBef>
                <a:spcAft>
                  <a:spcPts val="0"/>
                </a:spcAft>
                <a:buClrTx/>
                <a:buSzTx/>
                <a:buFontTx/>
                <a:buNone/>
                <a:tabLst/>
                <a:defRPr/>
              </a:pPr>
              <a:r>
                <a:rPr kumimoji="0" lang="en-US" sz="785"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999" rtl="0" eaLnBrk="1" fontAlgn="auto" latinLnBrk="0" hangingPunct="1">
                <a:lnSpc>
                  <a:spcPct val="100000"/>
                </a:lnSpc>
                <a:spcBef>
                  <a:spcPts val="0"/>
                </a:spcBef>
                <a:spcAft>
                  <a:spcPts val="0"/>
                </a:spcAft>
                <a:buClrTx/>
                <a:buSzTx/>
                <a:buFontTx/>
                <a:buNone/>
                <a:tabLst/>
                <a:defRPr/>
              </a:pPr>
              <a:r>
                <a:rPr kumimoji="0" lang="en-US" sz="785"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999" rtl="0" eaLnBrk="1" fontAlgn="auto" latinLnBrk="0" hangingPunct="1">
                <a:lnSpc>
                  <a:spcPct val="100000"/>
                </a:lnSpc>
                <a:spcBef>
                  <a:spcPts val="0"/>
                </a:spcBef>
                <a:spcAft>
                  <a:spcPts val="0"/>
                </a:spcAft>
                <a:buClrTx/>
                <a:buSzTx/>
                <a:buFontTx/>
                <a:buNone/>
                <a:tabLst/>
                <a:defRPr/>
              </a:pPr>
              <a:r>
                <a:rPr kumimoji="0" lang="en-US" sz="785" b="1" i="0" u="none" strike="noStrike" kern="0" cap="none" spc="0" normalizeH="0" baseline="0" noProof="0" dirty="0">
                  <a:ln>
                    <a:noFill/>
                  </a:ln>
                  <a:solidFill>
                    <a:srgbClr val="00BBF1"/>
                  </a:solidFill>
                  <a:effectLst/>
                  <a:uLnTx/>
                  <a:uFillTx/>
                  <a:latin typeface="Calibri" panose="020F0502020204030204"/>
                  <a:ea typeface="Segoe UI" pitchFamily="34" charset="0"/>
                  <a:cs typeface="Segoe UI" pitchFamily="34" charset="0"/>
                  <a:sym typeface="Segoe UI"/>
                </a:rPr>
                <a:t> </a:t>
              </a:r>
            </a:p>
          </p:txBody>
        </p:sp>
        <p:sp>
          <p:nvSpPr>
            <p:cNvPr id="49" name="TextBox 48"/>
            <p:cNvSpPr txBox="1"/>
            <p:nvPr/>
          </p:nvSpPr>
          <p:spPr>
            <a:xfrm>
              <a:off x="5089101" y="3114392"/>
              <a:ext cx="2010441" cy="431675"/>
            </a:xfrm>
            <a:prstGeom prst="rect">
              <a:avLst/>
            </a:prstGeom>
            <a:noFill/>
          </p:spPr>
          <p:txBody>
            <a:bodyPr wrap="square" lIns="179260" tIns="143408" rIns="179260" bIns="143408" rtlCol="0">
              <a:spAutoFit/>
            </a:bodyPr>
            <a:lstStyle/>
            <a:p>
              <a:pPr marL="0" marR="0" lvl="0" indent="0" algn="ctr" defTabSz="914063"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err="1">
                  <a:ln>
                    <a:noFill/>
                  </a:ln>
                  <a:solidFill>
                    <a:prstClr val="white"/>
                  </a:solidFill>
                  <a:effectLst/>
                  <a:uLnTx/>
                  <a:uFillTx/>
                  <a:latin typeface="Calibri" panose="020F0502020204030204"/>
                  <a:ea typeface="+mn-ea"/>
                  <a:cs typeface="+mn-cs"/>
                  <a:sym typeface="Segoe UI"/>
                </a:rPr>
                <a:t>SharedPreferences</a:t>
              </a:r>
              <a:endParaRPr kumimoji="0" lang="en-US" sz="1400" b="1" i="0" u="none" strike="noStrike" kern="0" cap="none" spc="0" normalizeH="0" baseline="0" noProof="0" dirty="0">
                <a:ln>
                  <a:noFill/>
                </a:ln>
                <a:solidFill>
                  <a:prstClr val="white"/>
                </a:solidFill>
                <a:effectLst/>
                <a:uLnTx/>
                <a:uFillTx/>
                <a:latin typeface="Calibri" panose="020F0502020204030204"/>
                <a:ea typeface="+mn-ea"/>
                <a:cs typeface="+mn-cs"/>
                <a:sym typeface="Segoe UI"/>
              </a:endParaRPr>
            </a:p>
          </p:txBody>
        </p:sp>
        <p:sp>
          <p:nvSpPr>
            <p:cNvPr id="51" name="TextBox 50"/>
            <p:cNvSpPr txBox="1"/>
            <p:nvPr/>
          </p:nvSpPr>
          <p:spPr>
            <a:xfrm>
              <a:off x="3062426" y="1623127"/>
              <a:ext cx="6073333" cy="668425"/>
            </a:xfrm>
            <a:prstGeom prst="rect">
              <a:avLst/>
            </a:prstGeom>
            <a:noFill/>
          </p:spPr>
          <p:txBody>
            <a:bodyPr wrap="square" lIns="179260" tIns="143408" rIns="179260" bIns="143408" rtlCol="0">
              <a:spAutoFit/>
            </a:bodyPr>
            <a:lstStyle/>
            <a:p>
              <a:pPr marL="0" marR="0" lvl="0" indent="0" algn="ctr" defTabSz="914063"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err="1">
                  <a:ln>
                    <a:noFill/>
                  </a:ln>
                  <a:solidFill>
                    <a:prstClr val="white"/>
                  </a:solidFill>
                  <a:effectLst/>
                  <a:uLnTx/>
                  <a:uFillTx/>
                  <a:latin typeface="Calibri Light" panose="020F0302020204030204"/>
                  <a:ea typeface="+mn-ea"/>
                  <a:cs typeface="+mn-cs"/>
                  <a:sym typeface="Segoe UI"/>
                </a:rPr>
                <a:t>Preferences.Get</a:t>
              </a:r>
              <a:r>
                <a:rPr kumimoji="0" lang="en-US" sz="3200" b="1" i="0" u="none" strike="noStrike" kern="0" cap="none" spc="0" normalizeH="0" baseline="0" noProof="0" dirty="0">
                  <a:ln>
                    <a:noFill/>
                  </a:ln>
                  <a:solidFill>
                    <a:prstClr val="white"/>
                  </a:solidFill>
                  <a:effectLst/>
                  <a:uLnTx/>
                  <a:uFillTx/>
                  <a:latin typeface="Calibri Light" panose="020F0302020204030204"/>
                  <a:ea typeface="+mn-ea"/>
                  <a:cs typeface="+mn-cs"/>
                  <a:sym typeface="Segoe UI"/>
                </a:rPr>
                <a:t>(“</a:t>
              </a:r>
              <a:r>
                <a:rPr kumimoji="0" lang="en-US" sz="3200" b="1" i="0" u="none" strike="noStrike" kern="0" cap="none" spc="0" normalizeH="0" baseline="0" noProof="0" dirty="0" err="1">
                  <a:ln>
                    <a:noFill/>
                  </a:ln>
                  <a:solidFill>
                    <a:prstClr val="white"/>
                  </a:solidFill>
                  <a:effectLst/>
                  <a:uLnTx/>
                  <a:uFillTx/>
                  <a:latin typeface="Calibri Light" panose="020F0302020204030204"/>
                  <a:ea typeface="+mn-ea"/>
                  <a:cs typeface="+mn-cs"/>
                  <a:sym typeface="Segoe UI"/>
                </a:rPr>
                <a:t>my_key</a:t>
              </a:r>
              <a:r>
                <a:rPr kumimoji="0" lang="en-US" sz="3200" b="1" i="0" u="none" strike="noStrike" kern="0" cap="none" spc="0" normalizeH="0" baseline="0" noProof="0" dirty="0">
                  <a:ln>
                    <a:noFill/>
                  </a:ln>
                  <a:solidFill>
                    <a:prstClr val="white"/>
                  </a:solidFill>
                  <a:effectLst/>
                  <a:uLnTx/>
                  <a:uFillTx/>
                  <a:latin typeface="Calibri Light" panose="020F0302020204030204"/>
                  <a:ea typeface="+mn-ea"/>
                  <a:cs typeface="+mn-cs"/>
                  <a:sym typeface="Segoe UI"/>
                </a:rPr>
                <a:t>”, 0);</a:t>
              </a:r>
            </a:p>
          </p:txBody>
        </p:sp>
        <p:sp>
          <p:nvSpPr>
            <p:cNvPr id="54" name="Oval 53"/>
            <p:cNvSpPr/>
            <p:nvPr/>
          </p:nvSpPr>
          <p:spPr bwMode="auto">
            <a:xfrm>
              <a:off x="3697708" y="3749787"/>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999" rtl="0" eaLnBrk="1" fontAlgn="auto" latinLnBrk="0" hangingPunct="1">
                <a:lnSpc>
                  <a:spcPct val="100000"/>
                </a:lnSpc>
                <a:spcBef>
                  <a:spcPts val="0"/>
                </a:spcBef>
                <a:spcAft>
                  <a:spcPts val="0"/>
                </a:spcAft>
                <a:buClrTx/>
                <a:buSzTx/>
                <a:buFontTx/>
                <a:buNone/>
                <a:tabLst/>
                <a:defRPr/>
              </a:pPr>
              <a:endParaRPr kumimoji="0" lang="en-US" sz="785"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sp>
          <p:nvSpPr>
            <p:cNvPr id="61" name="Oval 60"/>
            <p:cNvSpPr/>
            <p:nvPr/>
          </p:nvSpPr>
          <p:spPr bwMode="auto">
            <a:xfrm>
              <a:off x="5733924" y="3749787"/>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999" rtl="0" eaLnBrk="1" fontAlgn="auto" latinLnBrk="0" hangingPunct="1">
                <a:lnSpc>
                  <a:spcPct val="100000"/>
                </a:lnSpc>
                <a:spcBef>
                  <a:spcPts val="0"/>
                </a:spcBef>
                <a:spcAft>
                  <a:spcPts val="0"/>
                </a:spcAft>
                <a:buClrTx/>
                <a:buSzTx/>
                <a:buFontTx/>
                <a:buNone/>
                <a:tabLst/>
                <a:defRPr/>
              </a:pPr>
              <a:endParaRPr kumimoji="0" lang="en-US" sz="785"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sp>
          <p:nvSpPr>
            <p:cNvPr id="63" name="Oval 62"/>
            <p:cNvSpPr/>
            <p:nvPr/>
          </p:nvSpPr>
          <p:spPr bwMode="auto">
            <a:xfrm>
              <a:off x="7757253" y="3749787"/>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999" rtl="0" eaLnBrk="1" fontAlgn="auto" latinLnBrk="0" hangingPunct="1">
                <a:lnSpc>
                  <a:spcPct val="100000"/>
                </a:lnSpc>
                <a:spcBef>
                  <a:spcPts val="0"/>
                </a:spcBef>
                <a:spcAft>
                  <a:spcPts val="0"/>
                </a:spcAft>
                <a:buClrTx/>
                <a:buSzTx/>
                <a:buFontTx/>
                <a:buNone/>
                <a:tabLst/>
                <a:defRPr/>
              </a:pPr>
              <a:endParaRPr kumimoji="0" lang="en-US" sz="785"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90" bIns="34290" rtlCol="0" anchor="b" anchorCtr="0"/>
            <a:lstStyle/>
            <a:p>
              <a:pPr marL="0" marR="0" lvl="0" indent="0" algn="ctr" defTabSz="932366"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70ACBB"/>
                </a:solidFill>
                <a:effectLst/>
                <a:uLnTx/>
                <a:uFillTx/>
                <a:latin typeface="Calibri" panose="020F0502020204030204"/>
                <a:ea typeface="Segoe UI" pitchFamily="34" charset="0"/>
                <a:cs typeface="Segoe UI" pitchFamily="34" charset="0"/>
                <a:sym typeface="Segoe UI"/>
              </a:endParaRPr>
            </a:p>
          </p:txBody>
        </p:sp>
        <p:sp>
          <p:nvSpPr>
            <p:cNvPr id="69" name="TextBox 68"/>
            <p:cNvSpPr txBox="1"/>
            <p:nvPr/>
          </p:nvSpPr>
          <p:spPr>
            <a:xfrm>
              <a:off x="3052885" y="3120812"/>
              <a:ext cx="2010441" cy="431675"/>
            </a:xfrm>
            <a:prstGeom prst="rect">
              <a:avLst/>
            </a:prstGeom>
            <a:noFill/>
          </p:spPr>
          <p:txBody>
            <a:bodyPr wrap="square" lIns="179260" tIns="143408" rIns="179260" bIns="143408" rtlCol="0">
              <a:spAutoFit/>
            </a:bodyPr>
            <a:lstStyle/>
            <a:p>
              <a:pPr marL="0" marR="0" lvl="0" indent="0" algn="ctr" defTabSz="914063"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err="1">
                  <a:ln>
                    <a:noFill/>
                  </a:ln>
                  <a:solidFill>
                    <a:prstClr val="white"/>
                  </a:solidFill>
                  <a:effectLst/>
                  <a:uLnTx/>
                  <a:uFillTx/>
                  <a:latin typeface="Calibri" panose="020F0502020204030204"/>
                  <a:ea typeface="+mn-ea"/>
                  <a:cs typeface="+mn-cs"/>
                  <a:sym typeface="Segoe UI"/>
                </a:rPr>
                <a:t>NSUserDefaults</a:t>
              </a:r>
              <a:endParaRPr kumimoji="0" lang="en-US" sz="1400" b="1" i="0" u="none" strike="noStrike" kern="0" cap="none" spc="0" normalizeH="0" baseline="0" noProof="0" dirty="0">
                <a:ln>
                  <a:noFill/>
                </a:ln>
                <a:solidFill>
                  <a:prstClr val="white"/>
                </a:solidFill>
                <a:effectLst/>
                <a:uLnTx/>
                <a:uFillTx/>
                <a:latin typeface="Calibri" panose="020F0502020204030204"/>
                <a:ea typeface="+mn-ea"/>
                <a:cs typeface="+mn-cs"/>
                <a:sym typeface="Segoe UI"/>
              </a:endParaRPr>
            </a:p>
          </p:txBody>
        </p:sp>
        <p:sp>
          <p:nvSpPr>
            <p:cNvPr id="70" name="TextBox 69"/>
            <p:cNvSpPr txBox="1"/>
            <p:nvPr/>
          </p:nvSpPr>
          <p:spPr>
            <a:xfrm>
              <a:off x="7099542" y="3115428"/>
              <a:ext cx="2036217" cy="431675"/>
            </a:xfrm>
            <a:prstGeom prst="rect">
              <a:avLst/>
            </a:prstGeom>
            <a:noFill/>
          </p:spPr>
          <p:txBody>
            <a:bodyPr wrap="square" lIns="179260" tIns="143408" rIns="179260" bIns="143408" rtlCol="0">
              <a:spAutoFit/>
            </a:bodyPr>
            <a:lstStyle/>
            <a:p>
              <a:pPr marL="0" marR="0" lvl="0" indent="0" algn="ctr" defTabSz="914063"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err="1">
                  <a:ln>
                    <a:noFill/>
                  </a:ln>
                  <a:solidFill>
                    <a:prstClr val="white"/>
                  </a:solidFill>
                  <a:effectLst/>
                  <a:uLnTx/>
                  <a:uFillTx/>
                  <a:latin typeface="Calibri" panose="020F0502020204030204"/>
                  <a:ea typeface="+mn-ea"/>
                  <a:cs typeface="+mn-cs"/>
                  <a:sym typeface="Segoe UI"/>
                </a:rPr>
                <a:t>ApplicationData</a:t>
              </a:r>
              <a:endParaRPr kumimoji="0" lang="en-US" sz="1400" b="1" i="0" u="none" strike="noStrike" kern="0" cap="none" spc="0" normalizeH="0" baseline="0" noProof="0" dirty="0">
                <a:ln>
                  <a:noFill/>
                </a:ln>
                <a:solidFill>
                  <a:prstClr val="white"/>
                </a:solidFill>
                <a:effectLst/>
                <a:uLnTx/>
                <a:uFillTx/>
                <a:latin typeface="Calibri" panose="020F0502020204030204"/>
                <a:ea typeface="+mn-ea"/>
                <a:cs typeface="+mn-cs"/>
                <a:sym typeface="Segoe UI"/>
              </a:endParaRP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90" bIns="34290" rtlCol="0" anchor="b" anchorCtr="0"/>
            <a:lstStyle/>
            <a:p>
              <a:pPr marL="0" marR="0" lvl="0" indent="0" algn="ctr" defTabSz="932366"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70ACBB"/>
                </a:solidFill>
                <a:effectLst/>
                <a:uLnTx/>
                <a:uFillTx/>
                <a:latin typeface="Calibri" panose="020F0502020204030204"/>
                <a:ea typeface="Segoe UI" pitchFamily="34" charset="0"/>
                <a:cs typeface="Segoe UI" pitchFamily="34" charset="0"/>
                <a:sym typeface="Segoe UI"/>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90" bIns="34290" rtlCol="0" anchor="b" anchorCtr="0"/>
            <a:lstStyle/>
            <a:p>
              <a:pPr marL="0" marR="0" lvl="0" indent="0" algn="ctr" defTabSz="932366"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70ACBB"/>
                </a:solidFill>
                <a:effectLst/>
                <a:uLnTx/>
                <a:uFillTx/>
                <a:latin typeface="Calibri" panose="020F0502020204030204"/>
                <a:ea typeface="Segoe UI" pitchFamily="34" charset="0"/>
                <a:cs typeface="Segoe UI" pitchFamily="34" charset="0"/>
                <a:sym typeface="Segoe UI"/>
              </a:endParaRPr>
            </a:p>
          </p:txBody>
        </p:sp>
      </p:grpSp>
      <p:pic>
        <p:nvPicPr>
          <p:cNvPr id="23" name="Picture 2" descr="http://www.freeiconspng.com/uploads/ios-7-logo-png-14.png"/>
          <p:cNvPicPr>
            <a:picLocks noChangeAspect="1" noChangeArrowheads="1"/>
          </p:cNvPicPr>
          <p:nvPr/>
        </p:nvPicPr>
        <p:blipFill>
          <a:blip r:embed="rId3" cstate="email">
            <a:lum bright="70000" contrast="-70000"/>
            <a:extLst>
              <a:ext uri="{28A0092B-C50C-407E-A947-70E740481C1C}">
                <a14:useLocalDpi xmlns:a14="http://schemas.microsoft.com/office/drawing/2010/main"/>
              </a:ext>
            </a:extLst>
          </a:blip>
          <a:srcRect/>
          <a:stretch>
            <a:fillRect/>
          </a:stretch>
        </p:blipFill>
        <p:spPr bwMode="auto">
          <a:xfrm>
            <a:off x="3464177" y="4586266"/>
            <a:ext cx="470844" cy="2963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72416" y="4446975"/>
            <a:ext cx="443243" cy="533142"/>
          </a:xfrm>
          <a:prstGeom prst="rect">
            <a:avLst/>
          </a:prstGeom>
        </p:spPr>
      </p:pic>
      <p:pic>
        <p:nvPicPr>
          <p:cNvPr id="25" name="Picture 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45040" y="4525166"/>
            <a:ext cx="432599" cy="432472"/>
          </a:xfrm>
          <a:prstGeom prst="rect">
            <a:avLst/>
          </a:prstGeom>
        </p:spPr>
      </p:pic>
    </p:spTree>
    <p:extLst>
      <p:ext uri="{BB962C8B-B14F-4D97-AF65-F5344CB8AC3E}">
        <p14:creationId xmlns:p14="http://schemas.microsoft.com/office/powerpoint/2010/main" val="3087016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F97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3075" y="515620"/>
            <a:ext cx="8065851" cy="553920"/>
          </a:xfrm>
        </p:spPr>
        <p:txBody>
          <a:bodyPr/>
          <a:lstStyle/>
          <a:p>
            <a:pPr algn="ctr"/>
            <a:r>
              <a:rPr lang="en-US" sz="7843" dirty="0">
                <a:solidFill>
                  <a:schemeClr val="bg1"/>
                </a:solidFill>
              </a:rPr>
              <a:t>Xamarin.Essentials</a:t>
            </a:r>
          </a:p>
        </p:txBody>
      </p:sp>
      <p:sp>
        <p:nvSpPr>
          <p:cNvPr id="81" name="Title 1"/>
          <p:cNvSpPr txBox="1">
            <a:spLocks/>
          </p:cNvSpPr>
          <p:nvPr/>
        </p:nvSpPr>
        <p:spPr>
          <a:xfrm>
            <a:off x="6483490" y="6372777"/>
            <a:ext cx="5708511" cy="514825"/>
          </a:xfrm>
          <a:prstGeom prst="rect">
            <a:avLst/>
          </a:prstGeom>
        </p:spPr>
        <p:txBody>
          <a:bodyPr vert="horz" wrap="square" lIns="146263" tIns="91414" rIns="146263" bIns="91414"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14199" rtl="0" eaLnBrk="1" fontAlgn="auto" latinLnBrk="0" hangingPunct="1">
              <a:lnSpc>
                <a:spcPct val="90000"/>
              </a:lnSpc>
              <a:spcBef>
                <a:spcPct val="0"/>
              </a:spcBef>
              <a:spcAft>
                <a:spcPts val="0"/>
              </a:spcAft>
              <a:buClrTx/>
              <a:buSzTx/>
              <a:buFontTx/>
              <a:buNone/>
              <a:tabLst/>
              <a:defRPr/>
            </a:pPr>
            <a:r>
              <a:rPr kumimoji="0" lang="en-US" sz="1765" b="0" i="0" u="none" strike="noStrike" kern="1200" cap="none" spc="-98" normalizeH="0" baseline="0" noProof="0" dirty="0">
                <a:ln w="3175">
                  <a:noFill/>
                </a:ln>
                <a:solidFill>
                  <a:srgbClr val="FFFFFF"/>
                </a:solidFill>
                <a:effectLst/>
                <a:uLnTx/>
                <a:uFillTx/>
                <a:latin typeface="Segoe UI Light"/>
                <a:ea typeface="+mn-ea"/>
                <a:cs typeface="Segoe UI" pitchFamily="34" charset="0"/>
                <a:sym typeface="Segoe UI"/>
              </a:rPr>
              <a:t>aka.ms/</a:t>
            </a:r>
            <a:r>
              <a:rPr kumimoji="0" lang="en-US" sz="1765" b="0" i="0" u="none" strike="noStrike" kern="1200" cap="none" spc="-98" normalizeH="0" baseline="0" noProof="0" dirty="0" err="1">
                <a:ln w="3175">
                  <a:noFill/>
                </a:ln>
                <a:solidFill>
                  <a:srgbClr val="FFFFFF"/>
                </a:solidFill>
                <a:effectLst/>
                <a:uLnTx/>
                <a:uFillTx/>
                <a:latin typeface="Segoe UI Light"/>
                <a:ea typeface="+mn-ea"/>
                <a:cs typeface="Segoe UI" pitchFamily="34" charset="0"/>
                <a:sym typeface="Segoe UI"/>
              </a:rPr>
              <a:t>xamarinessentials</a:t>
            </a:r>
            <a:endParaRPr kumimoji="0" lang="en-US" sz="1765" b="0" i="0" u="none" strike="noStrike" kern="1200" cap="none" spc="-98" normalizeH="0" baseline="0" noProof="0" dirty="0">
              <a:ln w="3175">
                <a:noFill/>
              </a:ln>
              <a:solidFill>
                <a:srgbClr val="FFFFFF"/>
              </a:solidFill>
              <a:effectLst/>
              <a:uLnTx/>
              <a:uFillTx/>
              <a:latin typeface="Segoe UI Light"/>
              <a:ea typeface="+mn-ea"/>
              <a:cs typeface="Segoe UI" pitchFamily="34" charset="0"/>
              <a:sym typeface="Segoe UI"/>
            </a:endParaRPr>
          </a:p>
        </p:txBody>
      </p:sp>
      <p:pic>
        <p:nvPicPr>
          <p:cNvPr id="8" name="Picture 7">
            <a:extLst>
              <a:ext uri="{FF2B5EF4-FFF2-40B4-BE49-F238E27FC236}">
                <a16:creationId xmlns:a16="http://schemas.microsoft.com/office/drawing/2014/main" id="{AA8E0E5C-E4DA-4B91-B54C-7E83BC2536A3}"/>
              </a:ext>
            </a:extLst>
          </p:cNvPr>
          <p:cNvPicPr>
            <a:picLocks noChangeAspect="1"/>
          </p:cNvPicPr>
          <p:nvPr/>
        </p:nvPicPr>
        <p:blipFill>
          <a:blip r:embed="rId3"/>
          <a:stretch>
            <a:fillRect/>
          </a:stretch>
        </p:blipFill>
        <p:spPr>
          <a:xfrm>
            <a:off x="3881760" y="1833107"/>
            <a:ext cx="4428480" cy="4428480"/>
          </a:xfrm>
          <a:prstGeom prst="rect">
            <a:avLst/>
          </a:prstGeom>
        </p:spPr>
      </p:pic>
      <p:sp>
        <p:nvSpPr>
          <p:cNvPr id="11" name="TextBox 10">
            <a:extLst>
              <a:ext uri="{FF2B5EF4-FFF2-40B4-BE49-F238E27FC236}">
                <a16:creationId xmlns:a16="http://schemas.microsoft.com/office/drawing/2014/main" id="{619AEEEB-2A17-4D7A-B72F-276AF61A342C}"/>
              </a:ext>
            </a:extLst>
          </p:cNvPr>
          <p:cNvSpPr txBox="1"/>
          <p:nvPr/>
        </p:nvSpPr>
        <p:spPr>
          <a:xfrm>
            <a:off x="386747" y="2270027"/>
            <a:ext cx="158356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045" y="3223585"/>
            <a:ext cx="192500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692" y="2104731"/>
            <a:ext cx="1860944"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364" y="4280214"/>
            <a:ext cx="1811186"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4083" y="3736762"/>
            <a:ext cx="2822682"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1924832" y="1900712"/>
            <a:ext cx="234582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7809" y="5122609"/>
            <a:ext cx="223765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4175" y="4381258"/>
            <a:ext cx="128226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238" y="2664008"/>
            <a:ext cx="1622097"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6389" y="4779213"/>
            <a:ext cx="153951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702" y="5953827"/>
            <a:ext cx="195706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009" y="5473202"/>
            <a:ext cx="206709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3411" y="4121924"/>
            <a:ext cx="1052966"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743" y="6070854"/>
            <a:ext cx="1793874"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2685" y="6020949"/>
            <a:ext cx="1783936"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7175" y="2733191"/>
            <a:ext cx="1734307"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716" y="3073215"/>
            <a:ext cx="229696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3011035" y="3533077"/>
            <a:ext cx="2024386"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816" y="5206254"/>
            <a:ext cx="1904995"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780" y="1833108"/>
            <a:ext cx="892666"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err="1">
                <a:ln>
                  <a:noFill/>
                </a:ln>
                <a:solidFill>
                  <a:srgbClr val="FFFFFF"/>
                </a:solidFill>
                <a:effectLst/>
                <a:uLnTx/>
                <a:uFillTx/>
                <a:latin typeface="Segoe UI Semilight"/>
                <a:ea typeface="+mn-ea"/>
                <a:cs typeface="+mn-cs"/>
                <a:sym typeface="Segoe UI"/>
              </a:rPr>
              <a:t>Sms</a:t>
            </a:r>
            <a:endPar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706" y="5514015"/>
            <a:ext cx="2247396"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362" y="6147904"/>
            <a:ext cx="1543485"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Vibration</a:t>
            </a:r>
          </a:p>
        </p:txBody>
      </p:sp>
    </p:spTree>
    <p:extLst>
      <p:ext uri="{BB962C8B-B14F-4D97-AF65-F5344CB8AC3E}">
        <p14:creationId xmlns:p14="http://schemas.microsoft.com/office/powerpoint/2010/main" val="141512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348061"/>
          </a:xfrm>
        </p:spPr>
        <p:txBody>
          <a:bodyPr/>
          <a:lstStyle/>
          <a:p>
            <a:r>
              <a:rPr lang="en-US" dirty="0" err="1"/>
              <a:t>Xamarin.Essentials</a:t>
            </a:r>
            <a:br>
              <a:rPr lang="en-US" dirty="0"/>
            </a:br>
            <a:r>
              <a:rPr lang="en-US" sz="2400" dirty="0"/>
              <a:t>Demo</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D7FCE1B-9E19-42FE-AF6F-81C4AD758FFE}"/>
              </a:ext>
            </a:extLst>
          </p:cNvPr>
          <p:cNvSpPr txBox="1">
            <a:spLocks/>
          </p:cNvSpPr>
          <p:nvPr/>
        </p:nvSpPr>
        <p:spPr>
          <a:xfrm>
            <a:off x="913772" y="2072682"/>
            <a:ext cx="10162610" cy="1356318"/>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0" normalizeH="0" baseline="0" noProof="0" dirty="0">
                <a:ln w="3175">
                  <a:noFill/>
                </a:ln>
                <a:solidFill>
                  <a:srgbClr val="F2F2F2"/>
                </a:solidFill>
                <a:effectLst/>
                <a:uLnTx/>
                <a:uFillTx/>
                <a:latin typeface="Segoe UI Light" panose="020B0502040204020203" pitchFamily="34" charset="0"/>
                <a:ea typeface="+mn-ea"/>
                <a:cs typeface="Segoe UI Light" panose="020B0502040204020203" pitchFamily="34" charset="0"/>
              </a:rPr>
              <a:t>.NET + Xamarin:</a:t>
            </a:r>
            <a:br>
              <a:rPr kumimoji="0" lang="en-US" sz="6000" b="0" i="0" u="none" strike="noStrike" kern="1200" cap="none" spc="-100" normalizeH="0" baseline="0" noProof="0" dirty="0">
                <a:ln w="3175">
                  <a:noFill/>
                </a:ln>
                <a:solidFill>
                  <a:srgbClr val="F2F2F2"/>
                </a:solidFill>
                <a:effectLst/>
                <a:uLnTx/>
                <a:uFillTx/>
                <a:latin typeface="Segoe UI Light" panose="020B0502040204020203" pitchFamily="34" charset="0"/>
                <a:ea typeface="+mn-ea"/>
                <a:cs typeface="Segoe UI Light" panose="020B0502040204020203" pitchFamily="34" charset="0"/>
              </a:rPr>
            </a:br>
            <a:r>
              <a:rPr kumimoji="0" lang="en-US" sz="6000" b="0" i="0" u="none" strike="noStrike" kern="1200" cap="none" spc="-100" normalizeH="0" baseline="0" noProof="0" dirty="0">
                <a:ln w="3175">
                  <a:noFill/>
                </a:ln>
                <a:solidFill>
                  <a:srgbClr val="F2F2F2"/>
                </a:solidFill>
                <a:effectLst/>
                <a:uLnTx/>
                <a:uFillTx/>
                <a:latin typeface="Segoe UI Light" panose="020B0502040204020203" pitchFamily="34" charset="0"/>
                <a:ea typeface="+mn-ea"/>
                <a:cs typeface="Segoe UI Light" panose="020B0502040204020203" pitchFamily="34" charset="0"/>
              </a:rPr>
              <a:t>Everything you need for </a:t>
            </a:r>
            <a:br>
              <a:rPr kumimoji="0" lang="en-US" sz="6000" b="0" i="0" u="none" strike="noStrike" kern="1200" cap="none" spc="-100" normalizeH="0" baseline="0" noProof="0" dirty="0">
                <a:ln w="3175">
                  <a:noFill/>
                </a:ln>
                <a:solidFill>
                  <a:srgbClr val="F2F2F2"/>
                </a:solidFill>
                <a:effectLst/>
                <a:uLnTx/>
                <a:uFillTx/>
                <a:latin typeface="Segoe UI Light" panose="020B0502040204020203" pitchFamily="34" charset="0"/>
                <a:ea typeface="+mn-ea"/>
                <a:cs typeface="Segoe UI Light" panose="020B0502040204020203" pitchFamily="34" charset="0"/>
              </a:rPr>
            </a:br>
            <a:r>
              <a:rPr kumimoji="0" lang="en-US" sz="6000" b="0" i="0" u="none" strike="noStrike" kern="1200" cap="none" spc="-100" normalizeH="0" baseline="0" noProof="0" dirty="0">
                <a:ln w="3175">
                  <a:noFill/>
                </a:ln>
                <a:solidFill>
                  <a:srgbClr val="F2F2F2"/>
                </a:solidFill>
                <a:effectLst/>
                <a:uLnTx/>
                <a:uFillTx/>
                <a:latin typeface="Segoe UI Light" panose="020B0502040204020203" pitchFamily="34" charset="0"/>
                <a:ea typeface="+mn-ea"/>
                <a:cs typeface="Segoe UI Light" panose="020B0502040204020203" pitchFamily="34" charset="0"/>
              </a:rPr>
              <a:t>mobile development</a:t>
            </a:r>
          </a:p>
        </p:txBody>
      </p:sp>
    </p:spTree>
    <p:extLst>
      <p:ext uri="{BB962C8B-B14F-4D97-AF65-F5344CB8AC3E}">
        <p14:creationId xmlns:p14="http://schemas.microsoft.com/office/powerpoint/2010/main" val="32981233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grpSp>
        <p:nvGrpSpPr>
          <p:cNvPr id="435" name="Shape 435"/>
          <p:cNvGrpSpPr/>
          <p:nvPr/>
        </p:nvGrpSpPr>
        <p:grpSpPr>
          <a:xfrm>
            <a:off x="1" y="0"/>
            <a:ext cx="12184500" cy="6858000"/>
            <a:chOff x="0" y="0"/>
            <a:chExt cx="9138375" cy="5143500"/>
          </a:xfrm>
        </p:grpSpPr>
        <p:sp>
          <p:nvSpPr>
            <p:cNvPr id="436" name="Shape 436"/>
            <p:cNvSpPr/>
            <p:nvPr/>
          </p:nvSpPr>
          <p:spPr>
            <a:xfrm>
              <a:off x="0" y="0"/>
              <a:ext cx="4584900" cy="5143500"/>
            </a:xfrm>
            <a:prstGeom prst="rect">
              <a:avLst/>
            </a:prstGeom>
            <a:solidFill>
              <a:srgbClr val="78147F"/>
            </a:solidFill>
            <a:ln>
              <a:noFill/>
            </a:ln>
          </p:spPr>
          <p:txBody>
            <a:bodyPr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505050"/>
                </a:solidFill>
                <a:effectLst/>
                <a:uLnTx/>
                <a:uFillTx/>
                <a:latin typeface="Segoe UI"/>
                <a:ea typeface="+mn-ea"/>
                <a:cs typeface="+mn-cs"/>
              </a:endParaRPr>
            </a:p>
          </p:txBody>
        </p:sp>
        <p:sp>
          <p:nvSpPr>
            <p:cNvPr id="437" name="Shape 437"/>
            <p:cNvSpPr/>
            <p:nvPr/>
          </p:nvSpPr>
          <p:spPr>
            <a:xfrm>
              <a:off x="4584975" y="0"/>
              <a:ext cx="4553400" cy="5143500"/>
            </a:xfrm>
            <a:prstGeom prst="rect">
              <a:avLst/>
            </a:prstGeom>
            <a:solidFill>
              <a:schemeClr val="accent2"/>
            </a:solidFill>
            <a:ln>
              <a:noFill/>
            </a:ln>
          </p:spPr>
          <p:txBody>
            <a:bodyPr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438" name="Shape 438"/>
          <p:cNvPicPr preferRelativeResize="0"/>
          <p:nvPr/>
        </p:nvPicPr>
        <p:blipFill>
          <a:blip r:embed="rId3">
            <a:alphaModFix/>
          </a:blip>
          <a:stretch>
            <a:fillRect/>
          </a:stretch>
        </p:blipFill>
        <p:spPr>
          <a:xfrm>
            <a:off x="405218" y="1703533"/>
            <a:ext cx="5631439" cy="4008200"/>
          </a:xfrm>
          <a:prstGeom prst="rect">
            <a:avLst/>
          </a:prstGeom>
          <a:noFill/>
          <a:ln>
            <a:noFill/>
          </a:ln>
        </p:spPr>
      </p:pic>
      <p:sp>
        <p:nvSpPr>
          <p:cNvPr id="439" name="Shape 439"/>
          <p:cNvSpPr txBox="1"/>
          <p:nvPr/>
        </p:nvSpPr>
        <p:spPr>
          <a:xfrm>
            <a:off x="548633" y="482833"/>
            <a:ext cx="4682800" cy="1310000"/>
          </a:xfrm>
          <a:prstGeom prst="rect">
            <a:avLst/>
          </a:prstGeom>
          <a:noFill/>
          <a:ln>
            <a:noFill/>
          </a:ln>
        </p:spPr>
        <p:txBody>
          <a:bodyPr wrap="square" lIns="121900" tIns="121900" rIns="121900" bIns="12190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267" b="0" i="0" u="none" strike="noStrike" kern="1200" cap="none" spc="0" normalizeH="0" baseline="0" noProof="0">
                <a:ln>
                  <a:noFill/>
                </a:ln>
                <a:solidFill>
                  <a:srgbClr val="FFFFFF"/>
                </a:solidFill>
                <a:effectLst/>
                <a:uLnTx/>
                <a:uFillTx/>
                <a:latin typeface="Segoe UI" panose="020B0502040204020203" pitchFamily="34" charset="0"/>
                <a:ea typeface="Roboto Light"/>
                <a:cs typeface="Segoe UI" panose="020B0502040204020203" pitchFamily="34" charset="0"/>
                <a:sym typeface="Roboto Light"/>
              </a:rPr>
              <a:t>Visual Studio</a:t>
            </a:r>
            <a:br>
              <a:rPr kumimoji="0" lang="en" sz="2267" b="0" i="0" u="none" strike="noStrike" kern="1200" cap="none" spc="0" normalizeH="0" baseline="0" noProof="0">
                <a:ln>
                  <a:noFill/>
                </a:ln>
                <a:solidFill>
                  <a:srgbClr val="FFFFFF"/>
                </a:solidFill>
                <a:effectLst/>
                <a:uLnTx/>
                <a:uFillTx/>
                <a:latin typeface="Segoe UI" panose="020B0502040204020203" pitchFamily="34" charset="0"/>
                <a:ea typeface="Roboto Light"/>
                <a:cs typeface="Segoe UI" panose="020B0502040204020203" pitchFamily="34" charset="0"/>
                <a:sym typeface="Roboto Light"/>
              </a:rPr>
            </a:br>
            <a:r>
              <a:rPr kumimoji="0" lang="en" sz="3200" b="0" i="0" u="none" strike="noStrike" kern="1200" cap="none" spc="0" normalizeH="0" baseline="0" noProof="0">
                <a:ln>
                  <a:noFill/>
                </a:ln>
                <a:solidFill>
                  <a:srgbClr val="FFFFFF"/>
                </a:solidFill>
                <a:effectLst/>
                <a:uLnTx/>
                <a:uFillTx/>
                <a:latin typeface="Segoe UI" panose="020B0502040204020203" pitchFamily="34" charset="0"/>
                <a:ea typeface="Roboto"/>
                <a:cs typeface="Segoe UI" panose="020B0502040204020203" pitchFamily="34" charset="0"/>
                <a:sym typeface="Roboto"/>
              </a:rPr>
              <a:t>Tools for Xamarin</a:t>
            </a:r>
          </a:p>
        </p:txBody>
      </p:sp>
      <p:sp>
        <p:nvSpPr>
          <p:cNvPr id="441" name="Shape 441"/>
          <p:cNvSpPr txBox="1"/>
          <p:nvPr/>
        </p:nvSpPr>
        <p:spPr>
          <a:xfrm>
            <a:off x="6655900" y="409233"/>
            <a:ext cx="4228800" cy="1383600"/>
          </a:xfrm>
          <a:prstGeom prst="rect">
            <a:avLst/>
          </a:prstGeom>
          <a:noFill/>
          <a:ln>
            <a:noFill/>
          </a:ln>
        </p:spPr>
        <p:txBody>
          <a:bodyPr wrap="square" lIns="121900" tIns="121900" rIns="121900" bIns="12190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 sz="2267" b="0" i="0" u="none" strike="noStrike" kern="1200" cap="none" spc="0" normalizeH="0" baseline="0" noProof="0" dirty="0">
                <a:ln>
                  <a:noFill/>
                </a:ln>
                <a:solidFill>
                  <a:srgbClr val="FFFFFF"/>
                </a:solidFill>
                <a:effectLst/>
                <a:uLnTx/>
                <a:uFillTx/>
                <a:latin typeface="Segoe UI" panose="020B0502040204020203" pitchFamily="34" charset="0"/>
                <a:ea typeface="Roboto Light"/>
                <a:cs typeface="Segoe UI" panose="020B0502040204020203" pitchFamily="34" charset="0"/>
                <a:sym typeface="Roboto Light"/>
              </a:rPr>
            </a:br>
            <a:r>
              <a:rPr kumimoji="0" lang="en-US" sz="3200" b="0" i="0" u="none" strike="noStrike" kern="1200" cap="none" spc="0" normalizeH="0" baseline="0" noProof="0" dirty="0" err="1">
                <a:ln>
                  <a:noFill/>
                </a:ln>
                <a:solidFill>
                  <a:srgbClr val="FFFFFF"/>
                </a:solidFill>
                <a:effectLst/>
                <a:uLnTx/>
                <a:uFillTx/>
                <a:latin typeface="Segoe UI" panose="020B0502040204020203" pitchFamily="34" charset="0"/>
                <a:ea typeface="Roboto"/>
                <a:cs typeface="Segoe UI" panose="020B0502040204020203" pitchFamily="34" charset="0"/>
                <a:sym typeface="Roboto"/>
              </a:rPr>
              <a:t>Xamarin.Essentials</a:t>
            </a:r>
            <a:endParaRPr kumimoji="0" lang="en" sz="3200" b="0" i="0" u="none" strike="noStrike" kern="1200" cap="none" spc="0" normalizeH="0" baseline="0" noProof="0" dirty="0">
              <a:ln>
                <a:noFill/>
              </a:ln>
              <a:solidFill>
                <a:srgbClr val="FFFFFF"/>
              </a:solidFill>
              <a:effectLst/>
              <a:uLnTx/>
              <a:uFillTx/>
              <a:latin typeface="Segoe UI" panose="020B0502040204020203" pitchFamily="34" charset="0"/>
              <a:ea typeface="Roboto"/>
              <a:cs typeface="Segoe UI" panose="020B0502040204020203" pitchFamily="34" charset="0"/>
              <a:sym typeface="Roboto"/>
            </a:endParaRPr>
          </a:p>
        </p:txBody>
      </p:sp>
      <p:sp>
        <p:nvSpPr>
          <p:cNvPr id="442" name="Shape 442"/>
          <p:cNvSpPr/>
          <p:nvPr/>
        </p:nvSpPr>
        <p:spPr>
          <a:xfrm>
            <a:off x="437433" y="5249333"/>
            <a:ext cx="5124400" cy="790400"/>
          </a:xfrm>
          <a:prstGeom prst="rect">
            <a:avLst/>
          </a:prstGeom>
          <a:solidFill>
            <a:srgbClr val="FFFFFF"/>
          </a:solidFill>
          <a:ln>
            <a:noFill/>
          </a:ln>
        </p:spPr>
        <p:txBody>
          <a:bodyPr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505050"/>
              </a:solidFill>
              <a:effectLst/>
              <a:uLnTx/>
              <a:uFillTx/>
              <a:latin typeface="Segoe UI"/>
              <a:ea typeface="+mn-ea"/>
              <a:cs typeface="+mn-cs"/>
            </a:endParaRPr>
          </a:p>
        </p:txBody>
      </p:sp>
      <p:sp>
        <p:nvSpPr>
          <p:cNvPr id="443" name="Shape 443"/>
          <p:cNvSpPr txBox="1"/>
          <p:nvPr/>
        </p:nvSpPr>
        <p:spPr>
          <a:xfrm>
            <a:off x="511167" y="5289500"/>
            <a:ext cx="5307600" cy="750400"/>
          </a:xfrm>
          <a:prstGeom prst="rect">
            <a:avLst/>
          </a:prstGeom>
          <a:noFill/>
          <a:ln>
            <a:noFill/>
          </a:ln>
        </p:spPr>
        <p:txBody>
          <a:bodyPr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3200" b="0" i="0" u="none" strike="noStrike" kern="1200" cap="none" spc="0" normalizeH="0" baseline="0" noProof="0" dirty="0" err="1">
                <a:ln>
                  <a:noFill/>
                </a:ln>
                <a:solidFill>
                  <a:srgbClr val="78147F"/>
                </a:solidFill>
                <a:effectLst/>
                <a:uLnTx/>
                <a:uFillTx/>
                <a:latin typeface="Segoe UI" panose="020B0502040204020203" pitchFamily="34" charset="0"/>
                <a:ea typeface="Roboto"/>
                <a:cs typeface="Segoe UI" panose="020B0502040204020203" pitchFamily="34" charset="0"/>
                <a:sym typeface="Roboto"/>
              </a:rPr>
              <a:t>visualstudio.com</a:t>
            </a:r>
            <a:r>
              <a:rPr kumimoji="0" lang="en" sz="3200" b="0" i="0" u="none" strike="noStrike" kern="1200" cap="none" spc="0" normalizeH="0" baseline="0" noProof="0" dirty="0">
                <a:ln>
                  <a:noFill/>
                </a:ln>
                <a:solidFill>
                  <a:srgbClr val="78147F"/>
                </a:solidFill>
                <a:effectLst/>
                <a:uLnTx/>
                <a:uFillTx/>
                <a:latin typeface="Segoe UI" panose="020B0502040204020203" pitchFamily="34" charset="0"/>
                <a:ea typeface="Roboto"/>
                <a:cs typeface="Segoe UI" panose="020B0502040204020203" pitchFamily="34" charset="0"/>
                <a:sym typeface="Roboto"/>
              </a:rPr>
              <a:t>/</a:t>
            </a:r>
            <a:r>
              <a:rPr kumimoji="0" lang="en" sz="3200" b="0" i="0" u="none" strike="noStrike" kern="1200" cap="none" spc="0" normalizeH="0" baseline="0" noProof="0" dirty="0" err="1">
                <a:ln>
                  <a:noFill/>
                </a:ln>
                <a:solidFill>
                  <a:srgbClr val="78147F"/>
                </a:solidFill>
                <a:effectLst/>
                <a:uLnTx/>
                <a:uFillTx/>
                <a:latin typeface="Segoe UI" panose="020B0502040204020203" pitchFamily="34" charset="0"/>
                <a:ea typeface="Roboto"/>
                <a:cs typeface="Segoe UI" panose="020B0502040204020203" pitchFamily="34" charset="0"/>
                <a:sym typeface="Roboto"/>
              </a:rPr>
              <a:t>xamarin</a:t>
            </a:r>
            <a:endParaRPr kumimoji="0" lang="en" sz="3200" b="0" i="0" u="none" strike="noStrike" kern="1200" cap="none" spc="0" normalizeH="0" baseline="0" noProof="0" dirty="0">
              <a:ln>
                <a:noFill/>
              </a:ln>
              <a:solidFill>
                <a:srgbClr val="78147F"/>
              </a:solidFill>
              <a:effectLst/>
              <a:uLnTx/>
              <a:uFillTx/>
              <a:latin typeface="Segoe UI" panose="020B0502040204020203" pitchFamily="34" charset="0"/>
              <a:ea typeface="Roboto"/>
              <a:cs typeface="Segoe UI" panose="020B0502040204020203" pitchFamily="34" charset="0"/>
              <a:sym typeface="Roboto"/>
            </a:endParaRPr>
          </a:p>
        </p:txBody>
      </p:sp>
      <p:sp>
        <p:nvSpPr>
          <p:cNvPr id="444" name="Shape 444"/>
          <p:cNvSpPr/>
          <p:nvPr/>
        </p:nvSpPr>
        <p:spPr>
          <a:xfrm>
            <a:off x="6509205" y="5249333"/>
            <a:ext cx="5377996" cy="790400"/>
          </a:xfrm>
          <a:prstGeom prst="rect">
            <a:avLst/>
          </a:prstGeom>
          <a:solidFill>
            <a:srgbClr val="FFFFFF"/>
          </a:solidFill>
          <a:ln>
            <a:noFill/>
          </a:ln>
        </p:spPr>
        <p:txBody>
          <a:bodyPr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505050"/>
              </a:solidFill>
              <a:effectLst/>
              <a:uLnTx/>
              <a:uFillTx/>
              <a:latin typeface="Segoe UI"/>
              <a:ea typeface="+mn-ea"/>
              <a:cs typeface="+mn-cs"/>
            </a:endParaRPr>
          </a:p>
        </p:txBody>
      </p:sp>
      <p:sp>
        <p:nvSpPr>
          <p:cNvPr id="445" name="Shape 445"/>
          <p:cNvSpPr txBox="1"/>
          <p:nvPr/>
        </p:nvSpPr>
        <p:spPr>
          <a:xfrm>
            <a:off x="6632399" y="5269733"/>
            <a:ext cx="4779065" cy="750400"/>
          </a:xfrm>
          <a:prstGeom prst="rect">
            <a:avLst/>
          </a:prstGeom>
          <a:noFill/>
          <a:ln>
            <a:noFill/>
          </a:ln>
        </p:spPr>
        <p:txBody>
          <a:bodyPr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78D7"/>
                </a:solidFill>
                <a:effectLst/>
                <a:uLnTx/>
                <a:uFillTx/>
                <a:latin typeface="Segoe UI" panose="020B0502040204020203" pitchFamily="34" charset="0"/>
                <a:ea typeface="Roboto"/>
                <a:cs typeface="Segoe UI" panose="020B0502040204020203" pitchFamily="34" charset="0"/>
                <a:sym typeface="Roboto"/>
              </a:rPr>
              <a:t>aka.ms/</a:t>
            </a:r>
            <a:r>
              <a:rPr kumimoji="0" lang="en-US" sz="3200" b="0" i="0" u="none" strike="noStrike" kern="1200" cap="none" spc="0" normalizeH="0" baseline="0" noProof="0" dirty="0" err="1">
                <a:ln>
                  <a:noFill/>
                </a:ln>
                <a:solidFill>
                  <a:srgbClr val="0078D7"/>
                </a:solidFill>
                <a:effectLst/>
                <a:uLnTx/>
                <a:uFillTx/>
                <a:latin typeface="Segoe UI" panose="020B0502040204020203" pitchFamily="34" charset="0"/>
                <a:ea typeface="Roboto"/>
                <a:cs typeface="Segoe UI" panose="020B0502040204020203" pitchFamily="34" charset="0"/>
                <a:sym typeface="Roboto"/>
              </a:rPr>
              <a:t>xamarinessentials</a:t>
            </a:r>
            <a:endParaRPr kumimoji="0" lang="en" sz="3200" b="0" i="0" u="none" strike="noStrike" kern="1200" cap="none" spc="0" normalizeH="0" baseline="0" noProof="0" dirty="0">
              <a:ln>
                <a:noFill/>
              </a:ln>
              <a:solidFill>
                <a:srgbClr val="0078D7"/>
              </a:solidFill>
              <a:effectLst/>
              <a:uLnTx/>
              <a:uFillTx/>
              <a:latin typeface="Segoe UI" panose="020B0502040204020203" pitchFamily="34" charset="0"/>
              <a:ea typeface="Roboto"/>
              <a:cs typeface="Segoe UI" panose="020B0502040204020203" pitchFamily="34" charset="0"/>
              <a:sym typeface="Roboto"/>
            </a:endParaRPr>
          </a:p>
        </p:txBody>
      </p:sp>
      <p:pic>
        <p:nvPicPr>
          <p:cNvPr id="13" name="Picture 12">
            <a:extLst>
              <a:ext uri="{FF2B5EF4-FFF2-40B4-BE49-F238E27FC236}">
                <a16:creationId xmlns:a16="http://schemas.microsoft.com/office/drawing/2014/main" id="{D7CBC1F4-5442-4BCE-8B6B-DD50B775C05D}"/>
              </a:ext>
            </a:extLst>
          </p:cNvPr>
          <p:cNvPicPr>
            <a:picLocks noChangeAspect="1"/>
          </p:cNvPicPr>
          <p:nvPr/>
        </p:nvPicPr>
        <p:blipFill>
          <a:blip r:embed="rId4"/>
          <a:stretch>
            <a:fillRect/>
          </a:stretch>
        </p:blipFill>
        <p:spPr>
          <a:xfrm>
            <a:off x="7555245" y="1877857"/>
            <a:ext cx="3187311" cy="3187311"/>
          </a:xfrm>
          <a:prstGeom prst="rect">
            <a:avLst/>
          </a:prstGeom>
        </p:spPr>
      </p:pic>
    </p:spTree>
    <p:extLst>
      <p:ext uri="{BB962C8B-B14F-4D97-AF65-F5344CB8AC3E}">
        <p14:creationId xmlns:p14="http://schemas.microsoft.com/office/powerpoint/2010/main" val="105040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398207" y="1881480"/>
            <a:ext cx="6526162"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60000"/>
              </a:lnSpc>
              <a:spcBef>
                <a:spcPct val="20000"/>
              </a:spcBef>
              <a:spcAft>
                <a:spcPts val="0"/>
              </a:spcAft>
              <a:buClr>
                <a:srgbClr val="FFFFFF"/>
              </a:buClr>
              <a:buSzPct val="90000"/>
              <a:buFont typeface="Arial" pitchFamily="34" charset="0"/>
              <a:buNone/>
              <a:tabLst/>
              <a:defRPr/>
            </a:pPr>
            <a:r>
              <a:rPr kumimoji="0" lang="en-US" sz="7646" b="0" i="0" u="none" strike="noStrike" kern="1200" cap="none" spc="0" normalizeH="0" baseline="0" noProof="0" dirty="0">
                <a:ln>
                  <a:noFill/>
                </a:ln>
                <a:solidFill>
                  <a:srgbClr val="404040"/>
                </a:solidFill>
                <a:effectLst/>
                <a:uLnTx/>
                <a:uFillTx/>
                <a:latin typeface="Segoe UI Light"/>
                <a:ea typeface="+mn-ea"/>
                <a:cs typeface="+mn-cs"/>
                <a:sym typeface="Segoe UI"/>
              </a:rPr>
              <a:t>Thank you. </a:t>
            </a:r>
            <a:endParaRPr kumimoji="0" lang="en-US" sz="7646" b="0" i="0" u="none" strike="noStrike" kern="1200" cap="none" spc="0" normalizeH="0" baseline="0" noProof="0" dirty="0">
              <a:ln>
                <a:noFill/>
              </a:ln>
              <a:solidFill>
                <a:srgbClr val="404040"/>
              </a:solidFill>
              <a:effectLst/>
              <a:uLnTx/>
              <a:uFillTx/>
              <a:latin typeface="Segoe UI"/>
              <a:ea typeface="+mn-ea"/>
              <a:cs typeface="+mn-cs"/>
              <a:sym typeface="Segoe UI"/>
            </a:endParaRPr>
          </a:p>
        </p:txBody>
      </p:sp>
      <p:sp>
        <p:nvSpPr>
          <p:cNvPr id="8" name="TextBox 7"/>
          <p:cNvSpPr txBox="1"/>
          <p:nvPr/>
        </p:nvSpPr>
        <p:spPr>
          <a:xfrm>
            <a:off x="4145965" y="-846623"/>
            <a:ext cx="362136" cy="615516"/>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0" cap="none" spc="0" normalizeH="0" baseline="0" noProof="0" dirty="0" err="1">
              <a:ln>
                <a:noFill/>
              </a:ln>
              <a:gradFill>
                <a:gsLst>
                  <a:gs pos="2917">
                    <a:srgbClr val="404040"/>
                  </a:gs>
                  <a:gs pos="30000">
                    <a:srgbClr val="404040"/>
                  </a:gs>
                </a:gsLst>
                <a:lin ang="5400000" scaled="0"/>
              </a:gradFill>
              <a:effectLst/>
              <a:uLnTx/>
              <a:uFillTx/>
              <a:latin typeface="Segoe UI"/>
              <a:ea typeface="+mn-ea"/>
              <a:cs typeface="+mn-cs"/>
              <a:sym typeface="Segoe UI"/>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7982" y="4315298"/>
            <a:ext cx="557054" cy="1890129"/>
          </a:xfrm>
          <a:prstGeom prst="rect">
            <a:avLst/>
          </a:prstGeom>
        </p:spPr>
      </p:pic>
      <p:sp>
        <p:nvSpPr>
          <p:cNvPr id="12" name="TextBox 11"/>
          <p:cNvSpPr txBox="1"/>
          <p:nvPr/>
        </p:nvSpPr>
        <p:spPr>
          <a:xfrm>
            <a:off x="1736345" y="4174517"/>
            <a:ext cx="5825990" cy="12447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404040"/>
                </a:solidFill>
                <a:effectLst/>
                <a:uLnTx/>
                <a:uFillTx/>
                <a:latin typeface="Segoe UI"/>
                <a:ea typeface="+mn-ea"/>
                <a:cs typeface="Arial"/>
                <a:sym typeface="Segoe UI"/>
              </a:rPr>
              <a:t>James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err="1">
                <a:ln>
                  <a:noFill/>
                </a:ln>
                <a:solidFill>
                  <a:srgbClr val="404040"/>
                </a:solidFill>
                <a:effectLst/>
                <a:uLnTx/>
                <a:uFillTx/>
                <a:latin typeface="Segoe UI"/>
                <a:ea typeface="+mn-ea"/>
                <a:cs typeface="Arial"/>
                <a:sym typeface="Segoe UI"/>
              </a:rPr>
              <a:t>Montemagno</a:t>
            </a:r>
            <a:endParaRPr kumimoji="0" lang="en-US" sz="1961" b="0" i="0" u="none" strike="noStrike" kern="0" cap="none" spc="0" normalizeH="0" baseline="0" noProof="0" dirty="0">
              <a:ln>
                <a:noFill/>
              </a:ln>
              <a:solidFill>
                <a:srgbClr val="404040"/>
              </a:solidFill>
              <a:effectLst/>
              <a:uLnTx/>
              <a:uFillTx/>
              <a:latin typeface="Segoe UI"/>
              <a:ea typeface="+mn-ea"/>
              <a:cs typeface="Arial"/>
              <a:sym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404040"/>
                </a:solidFill>
                <a:effectLst/>
                <a:uLnTx/>
                <a:uFillTx/>
                <a:latin typeface="Segoe UI Light"/>
                <a:ea typeface="+mn-ea"/>
                <a:cs typeface="Arial"/>
                <a:sym typeface="Segoe UI"/>
              </a:rPr>
              <a:t>Principal Program Manager – </a:t>
            </a:r>
            <a:r>
              <a:rPr kumimoji="0" lang="en-US" sz="1961" b="0" i="0" u="none" strike="noStrike" kern="0" cap="none" spc="0" normalizeH="0" baseline="0" noProof="0">
                <a:ln>
                  <a:noFill/>
                </a:ln>
                <a:solidFill>
                  <a:srgbClr val="404040"/>
                </a:solidFill>
                <a:effectLst/>
                <a:uLnTx/>
                <a:uFillTx/>
                <a:latin typeface="Segoe UI Light"/>
                <a:ea typeface="+mn-ea"/>
                <a:cs typeface="Arial"/>
                <a:sym typeface="Segoe UI"/>
              </a:rPr>
              <a:t>Mobile Developer Tools, </a:t>
            </a:r>
            <a:r>
              <a:rPr kumimoji="0" lang="en-US" sz="1961" b="0" i="0" u="none" strike="noStrike" kern="0" cap="none" spc="0" normalizeH="0" baseline="0" noProof="0" dirty="0">
                <a:ln>
                  <a:noFill/>
                </a:ln>
                <a:solidFill>
                  <a:srgbClr val="404040"/>
                </a:solidFill>
                <a:effectLst/>
                <a:uLnTx/>
                <a:uFillTx/>
                <a:latin typeface="Segoe UI Light"/>
                <a:ea typeface="+mn-ea"/>
                <a:cs typeface="Arial"/>
                <a:sym typeface="Segoe UI"/>
              </a:rPr>
              <a:t>Microsoft</a:t>
            </a:r>
          </a:p>
        </p:txBody>
      </p:sp>
      <p:cxnSp>
        <p:nvCxnSpPr>
          <p:cNvPr id="14" name="Straight Connector 13"/>
          <p:cNvCxnSpPr/>
          <p:nvPr/>
        </p:nvCxnSpPr>
        <p:spPr>
          <a:xfrm flipV="1">
            <a:off x="1775732"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30" y="5819471"/>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Segoe UI Light"/>
                  <a:ea typeface="+mn-ea"/>
                  <a:cs typeface="Arial"/>
                  <a:sym typeface="Segoe UI"/>
                </a:rPr>
                <a:t>motz@microsoft.com</a:t>
              </a:r>
            </a:p>
          </p:txBody>
        </p:sp>
        <p:sp>
          <p:nvSpPr>
            <p:cNvPr id="11" name="TextBox 10"/>
            <p:cNvSpPr txBox="1"/>
            <p:nvPr/>
          </p:nvSpPr>
          <p:spPr>
            <a:xfrm>
              <a:off x="5833269" y="5935662"/>
              <a:ext cx="2024063" cy="416635"/>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Segoe UI Light"/>
                  <a:ea typeface="+mn-ea"/>
                  <a:cs typeface="Arial"/>
                  <a:sym typeface="Segoe UI"/>
                </a:rPr>
                <a:t>Montemagno.com</a:t>
              </a:r>
            </a:p>
          </p:txBody>
        </p:sp>
        <p:sp>
          <p:nvSpPr>
            <p:cNvPr id="15" name="TextBox 14"/>
            <p:cNvSpPr txBox="1"/>
            <p:nvPr/>
          </p:nvSpPr>
          <p:spPr>
            <a:xfrm>
              <a:off x="8978900" y="5935662"/>
              <a:ext cx="2489200" cy="416635"/>
            </a:xfrm>
            <a:prstGeom prst="rect">
              <a:avLst/>
            </a:prstGeom>
            <a:noFill/>
          </p:spPr>
          <p:txBody>
            <a:bodyPr wrap="square"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Segoe UI Light"/>
                  <a:ea typeface="+mn-ea"/>
                  <a:cs typeface="Arial"/>
                  <a:sym typeface="Segoe UI"/>
                </a:rPr>
                <a:t>@</a:t>
              </a:r>
              <a:r>
                <a:rPr kumimoji="0" lang="en-US" sz="1800" b="0" i="0" u="none" strike="noStrike" kern="0" cap="none" spc="0" normalizeH="0" baseline="0" noProof="0" dirty="0" err="1">
                  <a:ln>
                    <a:noFill/>
                  </a:ln>
                  <a:solidFill>
                    <a:srgbClr val="404040"/>
                  </a:solidFill>
                  <a:effectLst/>
                  <a:uLnTx/>
                  <a:uFillTx/>
                  <a:latin typeface="Segoe UI Light"/>
                  <a:ea typeface="+mn-ea"/>
                  <a:cs typeface="Arial"/>
                  <a:sym typeface="Segoe UI"/>
                </a:rPr>
                <a:t>JamesMontemagno</a:t>
              </a:r>
              <a:endParaRPr kumimoji="0" lang="en-US" sz="1800" b="0" i="0" u="none" strike="noStrike" kern="0" cap="none" spc="0" normalizeH="0" baseline="0" noProof="0" dirty="0">
                <a:ln>
                  <a:noFill/>
                </a:ln>
                <a:solidFill>
                  <a:srgbClr val="404040"/>
                </a:solidFill>
                <a:effectLst/>
                <a:uLnTx/>
                <a:uFillTx/>
                <a:latin typeface="Segoe UI Light"/>
                <a:ea typeface="+mn-ea"/>
                <a:cs typeface="Arial"/>
                <a:sym typeface="Segoe UI"/>
              </a:endParaRPr>
            </a:p>
          </p:txBody>
        </p:sp>
      </p:grpSp>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52094" y="810941"/>
            <a:ext cx="1492091" cy="1492091"/>
          </a:xfrm>
          <a:prstGeom prst="rect">
            <a:avLst/>
          </a:prstGeom>
        </p:spPr>
      </p:pic>
      <p:sp>
        <p:nvSpPr>
          <p:cNvPr id="16" name="TextBox 15"/>
          <p:cNvSpPr txBox="1"/>
          <p:nvPr/>
        </p:nvSpPr>
        <p:spPr>
          <a:xfrm>
            <a:off x="8430882" y="1129873"/>
            <a:ext cx="3797352" cy="926407"/>
          </a:xfrm>
          <a:prstGeom prst="rect">
            <a:avLst/>
          </a:prstGeom>
          <a:noFill/>
        </p:spPr>
        <p:txBody>
          <a:bodyPr wrap="square" rtlCol="0">
            <a:spAutoFit/>
          </a:bodyPr>
          <a:lstStyle/>
          <a:p>
            <a:pPr marL="0" marR="0" lvl="0" indent="0" algn="l" defTabSz="457101" rtl="0" eaLnBrk="1" fontAlgn="auto" latinLnBrk="0" hangingPunct="1">
              <a:lnSpc>
                <a:spcPct val="13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Segoe UI Light"/>
                <a:ea typeface=""/>
                <a:cs typeface="Arial"/>
                <a:sym typeface="Segoe UI"/>
              </a:rPr>
              <a:t>Weekly development podcast</a:t>
            </a:r>
          </a:p>
          <a:p>
            <a:pPr marL="0" marR="0" lvl="0" indent="0" algn="l" defTabSz="457101" rtl="0" eaLnBrk="1" fontAlgn="auto" latinLnBrk="0" hangingPunct="1">
              <a:lnSpc>
                <a:spcPct val="13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Segoe UI Light"/>
                <a:ea typeface=""/>
                <a:cs typeface="Arial"/>
                <a:sym typeface="Segoe UI"/>
              </a:rPr>
              <a:t>mergeconflict.fm</a:t>
            </a:r>
          </a:p>
        </p:txBody>
      </p:sp>
      <p:sp>
        <p:nvSpPr>
          <p:cNvPr id="17" name="TextBox 16"/>
          <p:cNvSpPr txBox="1"/>
          <p:nvPr/>
        </p:nvSpPr>
        <p:spPr>
          <a:xfrm>
            <a:off x="8358993" y="2617136"/>
            <a:ext cx="6656799" cy="926407"/>
          </a:xfrm>
          <a:prstGeom prst="rect">
            <a:avLst/>
          </a:prstGeom>
          <a:noFill/>
        </p:spPr>
        <p:txBody>
          <a:bodyPr wrap="square" rtlCol="0">
            <a:spAutoFit/>
          </a:bodyPr>
          <a:lstStyle/>
          <a:p>
            <a:pPr marL="0" marR="0" lvl="0" indent="0" algn="l" defTabSz="457101" rtl="0" eaLnBrk="1" fontAlgn="auto" latinLnBrk="0" hangingPunct="1">
              <a:lnSpc>
                <a:spcPct val="13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Segoe UI Light"/>
                <a:ea typeface=""/>
                <a:cs typeface="Arial"/>
                <a:sym typeface="Segoe UI"/>
              </a:rPr>
              <a:t>Weekly development show</a:t>
            </a:r>
          </a:p>
          <a:p>
            <a:pPr marL="0" marR="0" lvl="0" indent="0" algn="l" defTabSz="457101" rtl="0" eaLnBrk="1" fontAlgn="auto" latinLnBrk="0" hangingPunct="1">
              <a:lnSpc>
                <a:spcPct val="13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Segoe UI Light"/>
                <a:ea typeface=""/>
                <a:cs typeface="Arial"/>
                <a:sym typeface="Segoe UI"/>
              </a:rPr>
              <a:t>xamarinshow.com</a:t>
            </a:r>
          </a:p>
        </p:txBody>
      </p:sp>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58997" y="2387403"/>
            <a:ext cx="1485188" cy="1485188"/>
          </a:xfrm>
          <a:prstGeom prst="rect">
            <a:avLst/>
          </a:prstGeom>
        </p:spPr>
      </p:pic>
    </p:spTree>
    <p:extLst>
      <p:ext uri="{BB962C8B-B14F-4D97-AF65-F5344CB8AC3E}">
        <p14:creationId xmlns:p14="http://schemas.microsoft.com/office/powerpoint/2010/main" val="3303835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Complete Mobile .NET Awesomeness</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616193"/>
            <a:ext cx="9860611" cy="1165866"/>
          </a:xfrm>
        </p:spPr>
        <p:txBody>
          <a:bodyPr/>
          <a:lstStyle/>
          <a:p>
            <a:r>
              <a:rPr lang="en-US" dirty="0"/>
              <a:t>James Montemagno</a:t>
            </a:r>
          </a:p>
          <a:p>
            <a:r>
              <a:rPr lang="en-US" dirty="0"/>
              <a:t>Program Manager, Microsoft</a:t>
            </a:r>
          </a:p>
          <a:p>
            <a:r>
              <a:rPr lang="en-US" dirty="0"/>
              <a:t>@</a:t>
            </a:r>
            <a:r>
              <a:rPr lang="en-US" dirty="0" err="1"/>
              <a:t>JamesMontemagno</a:t>
            </a:r>
            <a:endParaRPr lang="en-US" dirty="0"/>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145965" y="-846623"/>
            <a:ext cx="362136" cy="615516"/>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0" cap="none" spc="0" normalizeH="0" baseline="0" noProof="0" dirty="0" err="1">
              <a:ln>
                <a:noFill/>
              </a:ln>
              <a:gradFill>
                <a:gsLst>
                  <a:gs pos="2917">
                    <a:srgbClr val="404040"/>
                  </a:gs>
                  <a:gs pos="30000">
                    <a:srgbClr val="404040"/>
                  </a:gs>
                </a:gsLst>
                <a:lin ang="5400000" scaled="0"/>
              </a:gradFill>
              <a:effectLst/>
              <a:uLnTx/>
              <a:uFillTx/>
              <a:latin typeface="Segoe UI"/>
              <a:ea typeface="+mn-ea"/>
              <a:cs typeface="+mn-cs"/>
              <a:sym typeface="Segoe UI"/>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7982" y="4315298"/>
            <a:ext cx="557054" cy="1890129"/>
          </a:xfrm>
          <a:prstGeom prst="rect">
            <a:avLst/>
          </a:prstGeom>
        </p:spPr>
      </p:pic>
      <p:sp>
        <p:nvSpPr>
          <p:cNvPr id="12" name="TextBox 11"/>
          <p:cNvSpPr txBox="1"/>
          <p:nvPr/>
        </p:nvSpPr>
        <p:spPr>
          <a:xfrm>
            <a:off x="1736345" y="4174517"/>
            <a:ext cx="5825990" cy="12447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404040"/>
                </a:solidFill>
                <a:effectLst/>
                <a:uLnTx/>
                <a:uFillTx/>
                <a:latin typeface="Segoe UI"/>
                <a:ea typeface="+mn-ea"/>
                <a:cs typeface="Arial"/>
                <a:sym typeface="Segoe UI"/>
              </a:rPr>
              <a:t>James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err="1">
                <a:ln>
                  <a:noFill/>
                </a:ln>
                <a:solidFill>
                  <a:srgbClr val="404040"/>
                </a:solidFill>
                <a:effectLst/>
                <a:uLnTx/>
                <a:uFillTx/>
                <a:latin typeface="Segoe UI"/>
                <a:ea typeface="+mn-ea"/>
                <a:cs typeface="Arial"/>
                <a:sym typeface="Segoe UI"/>
              </a:rPr>
              <a:t>Montemagno</a:t>
            </a:r>
            <a:endParaRPr kumimoji="0" lang="en-US" sz="1961" b="0" i="0" u="none" strike="noStrike" kern="0" cap="none" spc="0" normalizeH="0" baseline="0" noProof="0" dirty="0">
              <a:ln>
                <a:noFill/>
              </a:ln>
              <a:solidFill>
                <a:srgbClr val="404040"/>
              </a:solidFill>
              <a:effectLst/>
              <a:uLnTx/>
              <a:uFillTx/>
              <a:latin typeface="Segoe UI"/>
              <a:ea typeface="+mn-ea"/>
              <a:cs typeface="Arial"/>
              <a:sym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404040"/>
                </a:solidFill>
                <a:effectLst/>
                <a:uLnTx/>
                <a:uFillTx/>
                <a:latin typeface="Segoe UI Light"/>
                <a:ea typeface="+mn-ea"/>
                <a:cs typeface="Arial"/>
                <a:sym typeface="Segoe UI"/>
              </a:rPr>
              <a:t>Principal Program Manager – </a:t>
            </a:r>
            <a:r>
              <a:rPr kumimoji="0" lang="en-US" sz="1961" b="0" i="0" u="none" strike="noStrike" kern="0" cap="none" spc="0" normalizeH="0" baseline="0" noProof="0">
                <a:ln>
                  <a:noFill/>
                </a:ln>
                <a:solidFill>
                  <a:srgbClr val="404040"/>
                </a:solidFill>
                <a:effectLst/>
                <a:uLnTx/>
                <a:uFillTx/>
                <a:latin typeface="Segoe UI Light"/>
                <a:ea typeface="+mn-ea"/>
                <a:cs typeface="Arial"/>
                <a:sym typeface="Segoe UI"/>
              </a:rPr>
              <a:t>Mobile Developer Tools, </a:t>
            </a:r>
            <a:r>
              <a:rPr kumimoji="0" lang="en-US" sz="1961" b="0" i="0" u="none" strike="noStrike" kern="0" cap="none" spc="0" normalizeH="0" baseline="0" noProof="0" dirty="0">
                <a:ln>
                  <a:noFill/>
                </a:ln>
                <a:solidFill>
                  <a:srgbClr val="404040"/>
                </a:solidFill>
                <a:effectLst/>
                <a:uLnTx/>
                <a:uFillTx/>
                <a:latin typeface="Segoe UI Light"/>
                <a:ea typeface="+mn-ea"/>
                <a:cs typeface="Arial"/>
                <a:sym typeface="Segoe UI"/>
              </a:rPr>
              <a:t>Microsoft</a:t>
            </a:r>
          </a:p>
        </p:txBody>
      </p:sp>
      <p:cxnSp>
        <p:nvCxnSpPr>
          <p:cNvPr id="14" name="Straight Connector 13"/>
          <p:cNvCxnSpPr/>
          <p:nvPr/>
        </p:nvCxnSpPr>
        <p:spPr>
          <a:xfrm flipV="1">
            <a:off x="1775732"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30" y="5819471"/>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Segoe UI Light"/>
                  <a:ea typeface="+mn-ea"/>
                  <a:cs typeface="Arial"/>
                  <a:sym typeface="Segoe UI"/>
                </a:rPr>
                <a:t>motz@microsoft.com</a:t>
              </a:r>
            </a:p>
          </p:txBody>
        </p:sp>
        <p:sp>
          <p:nvSpPr>
            <p:cNvPr id="11" name="TextBox 10"/>
            <p:cNvSpPr txBox="1"/>
            <p:nvPr/>
          </p:nvSpPr>
          <p:spPr>
            <a:xfrm>
              <a:off x="5833269" y="5935662"/>
              <a:ext cx="2024063" cy="416635"/>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Segoe UI Light"/>
                  <a:ea typeface="+mn-ea"/>
                  <a:cs typeface="Arial"/>
                  <a:sym typeface="Segoe UI"/>
                </a:rPr>
                <a:t>Montemagno.com</a:t>
              </a:r>
            </a:p>
          </p:txBody>
        </p:sp>
        <p:sp>
          <p:nvSpPr>
            <p:cNvPr id="15" name="TextBox 14"/>
            <p:cNvSpPr txBox="1"/>
            <p:nvPr/>
          </p:nvSpPr>
          <p:spPr>
            <a:xfrm>
              <a:off x="8978900" y="5935662"/>
              <a:ext cx="2489200" cy="416635"/>
            </a:xfrm>
            <a:prstGeom prst="rect">
              <a:avLst/>
            </a:prstGeom>
            <a:noFill/>
          </p:spPr>
          <p:txBody>
            <a:bodyPr wrap="square"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Segoe UI Light"/>
                  <a:ea typeface="+mn-ea"/>
                  <a:cs typeface="Arial"/>
                  <a:sym typeface="Segoe UI"/>
                </a:rPr>
                <a:t>@</a:t>
              </a:r>
              <a:r>
                <a:rPr kumimoji="0" lang="en-US" sz="1800" b="0" i="0" u="none" strike="noStrike" kern="0" cap="none" spc="0" normalizeH="0" baseline="0" noProof="0" dirty="0" err="1">
                  <a:ln>
                    <a:noFill/>
                  </a:ln>
                  <a:solidFill>
                    <a:srgbClr val="404040"/>
                  </a:solidFill>
                  <a:effectLst/>
                  <a:uLnTx/>
                  <a:uFillTx/>
                  <a:latin typeface="Segoe UI Light"/>
                  <a:ea typeface="+mn-ea"/>
                  <a:cs typeface="Arial"/>
                  <a:sym typeface="Segoe UI"/>
                </a:rPr>
                <a:t>JamesMontemagno</a:t>
              </a:r>
              <a:endParaRPr kumimoji="0" lang="en-US" sz="1800" b="0" i="0" u="none" strike="noStrike" kern="0" cap="none" spc="0" normalizeH="0" baseline="0" noProof="0" dirty="0">
                <a:ln>
                  <a:noFill/>
                </a:ln>
                <a:solidFill>
                  <a:srgbClr val="404040"/>
                </a:solidFill>
                <a:effectLst/>
                <a:uLnTx/>
                <a:uFillTx/>
                <a:latin typeface="Segoe UI Light"/>
                <a:ea typeface="+mn-ea"/>
                <a:cs typeface="Arial"/>
                <a:sym typeface="Segoe UI"/>
              </a:endParaRPr>
            </a:p>
          </p:txBody>
        </p:sp>
      </p:grpSp>
    </p:spTree>
    <p:extLst>
      <p:ext uri="{BB962C8B-B14F-4D97-AF65-F5344CB8AC3E}">
        <p14:creationId xmlns:p14="http://schemas.microsoft.com/office/powerpoint/2010/main" val="1404655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83" y="3324524"/>
            <a:ext cx="11275239" cy="127997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74" y="3328430"/>
            <a:ext cx="11275239" cy="127997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140" y="3328430"/>
            <a:ext cx="11275239" cy="127997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140" y="3328430"/>
            <a:ext cx="11275239" cy="1279979"/>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140" y="3328430"/>
            <a:ext cx="11275239" cy="1279979"/>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632" y="3328430"/>
            <a:ext cx="11275239" cy="1279979"/>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140" y="3326922"/>
            <a:ext cx="11275239" cy="1279979"/>
          </a:xfrm>
          <a:prstGeom prst="rect">
            <a:avLst/>
          </a:prstGeom>
        </p:spPr>
      </p:pic>
      <p:grpSp>
        <p:nvGrpSpPr>
          <p:cNvPr id="31" name="Group 30"/>
          <p:cNvGrpSpPr/>
          <p:nvPr/>
        </p:nvGrpSpPr>
        <p:grpSpPr>
          <a:xfrm>
            <a:off x="338442" y="1899355"/>
            <a:ext cx="1664441" cy="1664441"/>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4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75"/>
            </a:xfrm>
            <a:prstGeom prst="rect">
              <a:avLst/>
            </a:prstGeom>
            <a:grpFill/>
          </p:spPr>
          <p:txBody>
            <a:bodyPr wrap="square" lIns="0" tIns="0" rIns="0" bIns="0" rtlCol="0">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99890" y="1899355"/>
            <a:ext cx="1666652" cy="1664441"/>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4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75"/>
            </a:xfrm>
            <a:prstGeom prst="rect">
              <a:avLst/>
            </a:prstGeom>
            <a:noFill/>
          </p:spPr>
          <p:txBody>
            <a:bodyPr wrap="square" lIns="0" tIns="0" rIns="0" bIns="0" rtlCol="0">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654931" y="1899355"/>
            <a:ext cx="1675271" cy="1664441"/>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4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75"/>
            </a:xfrm>
            <a:prstGeom prst="rect">
              <a:avLst/>
            </a:prstGeom>
            <a:noFill/>
          </p:spPr>
          <p:txBody>
            <a:bodyPr wrap="square" lIns="0" tIns="0" rIns="0" bIns="0" rtlCol="0">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329420" y="1899355"/>
            <a:ext cx="1664441" cy="1664441"/>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4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75"/>
            </a:xfrm>
            <a:prstGeom prst="rect">
              <a:avLst/>
            </a:prstGeom>
            <a:grpFill/>
          </p:spPr>
          <p:txBody>
            <a:bodyPr wrap="square" lIns="0" tIns="0" rIns="0" bIns="0" rtlCol="0">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93079" y="1899355"/>
            <a:ext cx="1664441" cy="1664441"/>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4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75"/>
            </a:xfrm>
            <a:prstGeom prst="rect">
              <a:avLst/>
            </a:prstGeom>
            <a:grpFill/>
          </p:spPr>
          <p:txBody>
            <a:bodyPr wrap="square" lIns="0" tIns="0" rIns="0" bIns="0" rtlCol="0">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620055" y="1899355"/>
            <a:ext cx="1701124" cy="1664441"/>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4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75"/>
            </a:xfrm>
            <a:prstGeom prst="rect">
              <a:avLst/>
            </a:prstGeom>
            <a:noFill/>
          </p:spPr>
          <p:txBody>
            <a:bodyPr wrap="square" lIns="0" tIns="0" rIns="0" bIns="0" rtlCol="0">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320398" y="1899355"/>
            <a:ext cx="1664441" cy="1664441"/>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4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75"/>
            </a:xfrm>
            <a:prstGeom prst="rect">
              <a:avLst/>
            </a:prstGeom>
            <a:grpFill/>
          </p:spPr>
          <p:txBody>
            <a:bodyPr wrap="square" lIns="0" tIns="0" rIns="0" bIns="0" rtlCol="0">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339551" y="4261636"/>
            <a:ext cx="1663972" cy="1663972"/>
          </a:xfrm>
          <a:prstGeom prst="rect">
            <a:avLst/>
          </a:prstGeom>
          <a:solidFill>
            <a:srgbClr val="7030A0"/>
          </a:solidFill>
        </p:spPr>
        <p:txBody>
          <a:bodyPr wrap="square" lIns="0" tIns="0" rIns="0" bIns="0" rtlCol="0" anchor="ctr" anchorCtr="0">
            <a:no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5329" b="0" i="0" u="none" strike="noStrike" kern="1200" cap="none" spc="0" normalizeH="0" baseline="0" noProof="0" dirty="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459829" y="134144"/>
            <a:ext cx="11525010" cy="1097050"/>
          </a:xfrm>
          <a:prstGeom prst="rect">
            <a:avLst/>
          </a:prstGeom>
        </p:spPr>
        <p:txBody>
          <a:bodyPr lIns="146074" tIns="9130" rIns="146074" bIns="9130"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2927" rtl="0" eaLnBrk="1" fontAlgn="auto" latinLnBrk="0" hangingPunct="1">
              <a:lnSpc>
                <a:spcPct val="90000"/>
              </a:lnSpc>
              <a:spcBef>
                <a:spcPts val="0"/>
              </a:spcBef>
              <a:spcAft>
                <a:spcPts val="0"/>
              </a:spcAft>
              <a:buClrTx/>
              <a:buSzTx/>
              <a:buFontTx/>
              <a:buNone/>
              <a:tabLst/>
              <a:defRPr/>
            </a:pPr>
            <a:r>
              <a:rPr kumimoji="0" lang="en-US" sz="5332" b="0" i="0" u="none" strike="noStrike" kern="1200" cap="none" spc="-100" normalizeH="0" baseline="0" noProof="0" dirty="0">
                <a:ln w="3175">
                  <a:noFill/>
                </a:ln>
                <a:solidFill>
                  <a:srgbClr val="505050"/>
                </a:solidFill>
                <a:effectLst/>
                <a:uLnTx/>
                <a:uFillTx/>
                <a:latin typeface="Segoe UI Light"/>
                <a:ea typeface="+mn-ea"/>
                <a:cs typeface="Segoe UI" pitchFamily="34" charset="0"/>
              </a:rPr>
              <a:t>Your platform for building </a:t>
            </a:r>
            <a:r>
              <a:rPr kumimoji="0" lang="en-US" sz="5332"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367636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66" y="5091718"/>
            <a:ext cx="12190271" cy="17657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43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3" name="Picture 2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82831" y="-285568"/>
            <a:ext cx="8227567" cy="5717900"/>
          </a:xfrm>
          <a:prstGeom prst="rect">
            <a:avLst/>
          </a:prstGeom>
        </p:spPr>
      </p:pic>
      <p:sp>
        <p:nvSpPr>
          <p:cNvPr id="4" name="Title 3"/>
          <p:cNvSpPr>
            <a:spLocks noGrp="1"/>
          </p:cNvSpPr>
          <p:nvPr>
            <p:ph type="title"/>
          </p:nvPr>
        </p:nvSpPr>
        <p:spPr>
          <a:xfrm>
            <a:off x="574824" y="5327407"/>
            <a:ext cx="11490824" cy="899538"/>
          </a:xfrm>
        </p:spPr>
        <p:txBody>
          <a:bodyPr>
            <a:normAutofit fontScale="90000"/>
          </a:bodyPr>
          <a:lstStyle/>
          <a:p>
            <a:r>
              <a:rPr lang="en-US" sz="4400" dirty="0">
                <a:solidFill>
                  <a:schemeClr val="bg1"/>
                </a:solidFill>
              </a:rPr>
              <a:t>Xamarin: Anything you can do in Objective-C,</a:t>
            </a:r>
            <a:br>
              <a:rPr lang="en-US" sz="4400" dirty="0">
                <a:solidFill>
                  <a:schemeClr val="bg1"/>
                </a:solidFill>
              </a:rPr>
            </a:br>
            <a:r>
              <a:rPr lang="en-US" sz="4400" dirty="0">
                <a:solidFill>
                  <a:schemeClr val="bg1"/>
                </a:solidFill>
              </a:rPr>
              <a:t>Swift, or Java, you can do in C# and Visual Studio</a:t>
            </a:r>
          </a:p>
        </p:txBody>
      </p:sp>
      <p:sp>
        <p:nvSpPr>
          <p:cNvPr id="3" name="Text Placeholder 2"/>
          <p:cNvSpPr>
            <a:spLocks noGrp="1"/>
          </p:cNvSpPr>
          <p:nvPr>
            <p:ph type="body" sz="quarter" idx="4294967295"/>
          </p:nvPr>
        </p:nvSpPr>
        <p:spPr>
          <a:xfrm>
            <a:off x="743710" y="1608396"/>
            <a:ext cx="5352291" cy="2184885"/>
          </a:xfrm>
        </p:spPr>
        <p:txBody>
          <a:bodyPr>
            <a:normAutofit fontScale="92500"/>
          </a:bodyPr>
          <a:lstStyle/>
          <a:p>
            <a:pPr marL="344474" lvl="1" indent="-344474">
              <a:lnSpc>
                <a:spcPct val="100000"/>
              </a:lnSpc>
              <a:buFont typeface="Arial" charset="0"/>
              <a:buChar char="•"/>
            </a:pPr>
            <a:r>
              <a:rPr lang="en-US" sz="4000" dirty="0">
                <a:solidFill>
                  <a:schemeClr val="tx1"/>
                </a:solidFill>
                <a:latin typeface="+mj-lt"/>
              </a:rPr>
              <a:t>Native user interface</a:t>
            </a:r>
          </a:p>
          <a:p>
            <a:pPr marL="344474" lvl="1" indent="-344474">
              <a:lnSpc>
                <a:spcPct val="100000"/>
              </a:lnSpc>
              <a:buFont typeface="Arial" charset="0"/>
              <a:buChar char="•"/>
            </a:pPr>
            <a:r>
              <a:rPr lang="en-US" sz="4000" dirty="0">
                <a:solidFill>
                  <a:schemeClr val="tx1"/>
                </a:solidFill>
                <a:latin typeface="+mj-lt"/>
              </a:rPr>
              <a:t>High-fidelity API access</a:t>
            </a:r>
          </a:p>
          <a:p>
            <a:pPr marL="344474" lvl="1" indent="-344474">
              <a:lnSpc>
                <a:spcPct val="100000"/>
              </a:lnSpc>
              <a:buFont typeface="Arial" charset="0"/>
              <a:buChar char="•"/>
            </a:pPr>
            <a:r>
              <a:rPr lang="en-US" sz="4000" dirty="0">
                <a:solidFill>
                  <a:schemeClr val="tx1"/>
                </a:solidFill>
                <a:latin typeface="+mj-lt"/>
              </a:rPr>
              <a:t>Native performance</a:t>
            </a:r>
          </a:p>
        </p:txBody>
      </p:sp>
    </p:spTree>
    <p:extLst>
      <p:ext uri="{BB962C8B-B14F-4D97-AF65-F5344CB8AC3E}">
        <p14:creationId xmlns:p14="http://schemas.microsoft.com/office/powerpoint/2010/main" val="1473383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892372" y="3279586"/>
            <a:ext cx="6410140" cy="17050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p:cNvSpPr/>
          <p:nvPr/>
        </p:nvSpPr>
        <p:spPr bwMode="auto">
          <a:xfrm>
            <a:off x="7181978" y="2439753"/>
            <a:ext cx="2117654" cy="806692"/>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0" name="Rectangle 29"/>
          <p:cNvSpPr/>
          <p:nvPr/>
        </p:nvSpPr>
        <p:spPr bwMode="auto">
          <a:xfrm>
            <a:off x="5047870" y="2439753"/>
            <a:ext cx="2108631" cy="806692"/>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9" name="Rectangle 38"/>
          <p:cNvSpPr/>
          <p:nvPr/>
        </p:nvSpPr>
        <p:spPr bwMode="auto">
          <a:xfrm>
            <a:off x="2903067" y="2439753"/>
            <a:ext cx="2113099" cy="806692"/>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7" name="TextBox 46"/>
          <p:cNvSpPr txBox="1"/>
          <p:nvPr/>
        </p:nvSpPr>
        <p:spPr>
          <a:xfrm>
            <a:off x="2903067" y="2512232"/>
            <a:ext cx="2104078" cy="591407"/>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1961"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iOS APIs</a:t>
            </a:r>
          </a:p>
        </p:txBody>
      </p:sp>
      <p:sp>
        <p:nvSpPr>
          <p:cNvPr id="48" name="TextBox 47"/>
          <p:cNvSpPr txBox="1"/>
          <p:nvPr/>
        </p:nvSpPr>
        <p:spPr>
          <a:xfrm>
            <a:off x="7192672" y="2524682"/>
            <a:ext cx="2104078" cy="591407"/>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1961"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Windows APIs</a:t>
            </a:r>
          </a:p>
        </p:txBody>
      </p:sp>
      <p:sp>
        <p:nvSpPr>
          <p:cNvPr id="49" name="TextBox 48"/>
          <p:cNvSpPr txBox="1"/>
          <p:nvPr/>
        </p:nvSpPr>
        <p:spPr>
          <a:xfrm>
            <a:off x="5047868" y="2524682"/>
            <a:ext cx="2104078" cy="591407"/>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1961"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Android APIs</a:t>
            </a:r>
          </a:p>
        </p:txBody>
      </p:sp>
      <p:sp>
        <p:nvSpPr>
          <p:cNvPr id="52" name="TextBox 51"/>
          <p:cNvSpPr txBox="1"/>
          <p:nvPr/>
        </p:nvSpPr>
        <p:spPr>
          <a:xfrm>
            <a:off x="2879614" y="3626790"/>
            <a:ext cx="6448375" cy="905210"/>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C# logic</a:t>
            </a:r>
          </a:p>
        </p:txBody>
      </p:sp>
      <p:sp>
        <p:nvSpPr>
          <p:cNvPr id="54" name="Oval 53"/>
          <p:cNvSpPr/>
          <p:nvPr/>
        </p:nvSpPr>
        <p:spPr bwMode="auto">
          <a:xfrm>
            <a:off x="3567813" y="1467990"/>
            <a:ext cx="787322" cy="787322"/>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grpSp>
        <p:nvGrpSpPr>
          <p:cNvPr id="56" name="Group 55"/>
          <p:cNvGrpSpPr/>
          <p:nvPr/>
        </p:nvGrpSpPr>
        <p:grpSpPr>
          <a:xfrm>
            <a:off x="5717169" y="1465042"/>
            <a:ext cx="787322" cy="787322"/>
            <a:chOff x="11434337" y="2930084"/>
            <a:chExt cx="1574643" cy="1574643"/>
          </a:xfrm>
        </p:grpSpPr>
        <p:sp>
          <p:nvSpPr>
            <p:cNvPr id="57" name="Oval 56"/>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59" name="Group 58"/>
          <p:cNvGrpSpPr/>
          <p:nvPr/>
        </p:nvGrpSpPr>
        <p:grpSpPr>
          <a:xfrm>
            <a:off x="7860300" y="1477492"/>
            <a:ext cx="787322" cy="787322"/>
            <a:chOff x="15720599" y="2954983"/>
            <a:chExt cx="1574643" cy="1574643"/>
          </a:xfrm>
        </p:grpSpPr>
        <p:sp>
          <p:nvSpPr>
            <p:cNvPr id="60" name="Oval 59"/>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sp>
        <p:nvSpPr>
          <p:cNvPr id="2" name="Title 1"/>
          <p:cNvSpPr>
            <a:spLocks noGrp="1"/>
          </p:cNvSpPr>
          <p:nvPr>
            <p:ph type="title"/>
          </p:nvPr>
        </p:nvSpPr>
        <p:spPr/>
        <p:txBody>
          <a:bodyPr/>
          <a:lstStyle/>
          <a:p>
            <a:r>
              <a:rPr lang="en-US" dirty="0"/>
              <a:t>.NET for Mobile Apps</a:t>
            </a:r>
          </a:p>
        </p:txBody>
      </p:sp>
      <p:sp>
        <p:nvSpPr>
          <p:cNvPr id="14" name="TextBox 13"/>
          <p:cNvSpPr txBox="1"/>
          <p:nvPr/>
        </p:nvSpPr>
        <p:spPr>
          <a:xfrm>
            <a:off x="418643" y="5523943"/>
            <a:ext cx="11354715" cy="628212"/>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sym typeface="Segoe UI"/>
              </a:rPr>
              <a:t>Shared C# codebase  •  100% native API access  •  High performance</a:t>
            </a:r>
          </a:p>
        </p:txBody>
      </p:sp>
      <p:sp>
        <p:nvSpPr>
          <p:cNvPr id="20" name="Left Brace 19"/>
          <p:cNvSpPr/>
          <p:nvPr/>
        </p:nvSpPr>
        <p:spPr>
          <a:xfrm rot="5400000">
            <a:off x="5986036" y="420648"/>
            <a:ext cx="234786" cy="984658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766" b="1"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sym typeface="Segoe UI"/>
            </a:endParaRPr>
          </a:p>
        </p:txBody>
      </p:sp>
      <p:pic>
        <p:nvPicPr>
          <p:cNvPr id="22"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595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11C74"/>
        </a:solidFill>
        <a:effectLst/>
      </p:bgPr>
    </p:bg>
    <p:spTree>
      <p:nvGrpSpPr>
        <p:cNvPr id="1" name=""/>
        <p:cNvGrpSpPr/>
        <p:nvPr/>
      </p:nvGrpSpPr>
      <p:grpSpPr>
        <a:xfrm>
          <a:off x="0" y="0"/>
          <a:ext cx="0" cy="0"/>
          <a:chOff x="0" y="0"/>
          <a:chExt cx="0" cy="0"/>
        </a:xfrm>
      </p:grpSpPr>
      <p:grpSp>
        <p:nvGrpSpPr>
          <p:cNvPr id="13" name="Group 12"/>
          <p:cNvGrpSpPr/>
          <p:nvPr/>
        </p:nvGrpSpPr>
        <p:grpSpPr>
          <a:xfrm>
            <a:off x="3426866" y="1487851"/>
            <a:ext cx="5267311" cy="4688007"/>
            <a:chOff x="4183923" y="1663700"/>
            <a:chExt cx="4071805" cy="3673476"/>
          </a:xfrm>
        </p:grpSpPr>
        <p:sp>
          <p:nvSpPr>
            <p:cNvPr id="9" name="Line 5"/>
            <p:cNvSpPr>
              <a:spLocks noChangeShapeType="1"/>
            </p:cNvSpPr>
            <p:nvPr/>
          </p:nvSpPr>
          <p:spPr bwMode="auto">
            <a:xfrm>
              <a:off x="4183923" y="1663700"/>
              <a:ext cx="4071805"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2" name="Line 8"/>
            <p:cNvSpPr>
              <a:spLocks noChangeShapeType="1"/>
            </p:cNvSpPr>
            <p:nvPr/>
          </p:nvSpPr>
          <p:spPr bwMode="auto">
            <a:xfrm>
              <a:off x="4183923" y="5337176"/>
              <a:ext cx="4071805"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grpSp>
      <p:sp>
        <p:nvSpPr>
          <p:cNvPr id="3" name="Title 2"/>
          <p:cNvSpPr>
            <a:spLocks noGrp="1"/>
          </p:cNvSpPr>
          <p:nvPr>
            <p:ph type="title"/>
          </p:nvPr>
        </p:nvSpPr>
        <p:spPr/>
        <p:txBody>
          <a:bodyPr/>
          <a:lstStyle/>
          <a:p>
            <a:r>
              <a:rPr lang="en-US">
                <a:gradFill>
                  <a:gsLst>
                    <a:gs pos="0">
                      <a:srgbClr val="FFFFFF"/>
                    </a:gs>
                    <a:gs pos="100000">
                      <a:srgbClr val="FFFFFF"/>
                    </a:gs>
                  </a:gsLst>
                  <a:lin ang="5400000" scaled="0"/>
                </a:gradFill>
              </a:rPr>
              <a:t>.NET </a:t>
            </a:r>
          </a:p>
        </p:txBody>
      </p:sp>
      <p:grpSp>
        <p:nvGrpSpPr>
          <p:cNvPr id="26" name="Group 25"/>
          <p:cNvGrpSpPr/>
          <p:nvPr/>
        </p:nvGrpSpPr>
        <p:grpSpPr>
          <a:xfrm>
            <a:off x="6097555" y="1408525"/>
            <a:ext cx="2855946" cy="4932205"/>
            <a:chOff x="6217440" y="1435100"/>
            <a:chExt cx="2914866" cy="5033962"/>
          </a:xfrm>
        </p:grpSpPr>
        <p:sp>
          <p:nvSpPr>
            <p:cNvPr id="27" name="Rectangle 26"/>
            <p:cNvSpPr/>
            <p:nvPr/>
          </p:nvSpPr>
          <p:spPr bwMode="auto">
            <a:xfrm>
              <a:off x="6217440" y="1435100"/>
              <a:ext cx="2914866" cy="50339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58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Segoe UI"/>
              </a:endParaRPr>
            </a:p>
          </p:txBody>
        </p:sp>
        <p:sp>
          <p:nvSpPr>
            <p:cNvPr id="28" name="Freeform 7"/>
            <p:cNvSpPr>
              <a:spLocks/>
            </p:cNvSpPr>
            <p:nvPr/>
          </p:nvSpPr>
          <p:spPr bwMode="auto">
            <a:xfrm>
              <a:off x="6218237" y="1516062"/>
              <a:ext cx="2389479" cy="4784724"/>
            </a:xfrm>
            <a:custGeom>
              <a:avLst/>
              <a:gdLst>
                <a:gd name="T0" fmla="*/ 0 w 413"/>
                <a:gd name="T1" fmla="*/ 0 h 826"/>
                <a:gd name="T2" fmla="*/ 413 w 413"/>
                <a:gd name="T3" fmla="*/ 413 h 826"/>
                <a:gd name="T4" fmla="*/ 0 w 413"/>
                <a:gd name="T5" fmla="*/ 826 h 826"/>
              </a:gdLst>
              <a:ahLst/>
              <a:cxnLst>
                <a:cxn ang="0">
                  <a:pos x="T0" y="T1"/>
                </a:cxn>
                <a:cxn ang="0">
                  <a:pos x="T2" y="T3"/>
                </a:cxn>
                <a:cxn ang="0">
                  <a:pos x="T4" y="T5"/>
                </a:cxn>
              </a:cxnLst>
              <a:rect l="0" t="0" r="r" b="b"/>
              <a:pathLst>
                <a:path w="413" h="826">
                  <a:moveTo>
                    <a:pt x="0" y="0"/>
                  </a:moveTo>
                  <a:cubicBezTo>
                    <a:pt x="228" y="0"/>
                    <a:pt x="413" y="185"/>
                    <a:pt x="413" y="413"/>
                  </a:cubicBezTo>
                  <a:cubicBezTo>
                    <a:pt x="413" y="641"/>
                    <a:pt x="228" y="826"/>
                    <a:pt x="0" y="826"/>
                  </a:cubicBez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grpSp>
      <p:grpSp>
        <p:nvGrpSpPr>
          <p:cNvPr id="29" name="Group 28"/>
          <p:cNvGrpSpPr/>
          <p:nvPr/>
        </p:nvGrpSpPr>
        <p:grpSpPr>
          <a:xfrm flipH="1">
            <a:off x="3224805" y="1408525"/>
            <a:ext cx="2868861" cy="4932205"/>
            <a:chOff x="6218237" y="1435100"/>
            <a:chExt cx="2928047" cy="5033962"/>
          </a:xfrm>
        </p:grpSpPr>
        <p:sp>
          <p:nvSpPr>
            <p:cNvPr id="30" name="Rectangle 29"/>
            <p:cNvSpPr/>
            <p:nvPr/>
          </p:nvSpPr>
          <p:spPr bwMode="auto">
            <a:xfrm>
              <a:off x="6227450" y="1435100"/>
              <a:ext cx="2918834" cy="50339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58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Segoe UI"/>
              </a:endParaRPr>
            </a:p>
          </p:txBody>
        </p:sp>
        <p:sp>
          <p:nvSpPr>
            <p:cNvPr id="31" name="Freeform 7"/>
            <p:cNvSpPr>
              <a:spLocks/>
            </p:cNvSpPr>
            <p:nvPr/>
          </p:nvSpPr>
          <p:spPr bwMode="auto">
            <a:xfrm>
              <a:off x="6218237" y="1516062"/>
              <a:ext cx="2389479" cy="4784724"/>
            </a:xfrm>
            <a:custGeom>
              <a:avLst/>
              <a:gdLst>
                <a:gd name="T0" fmla="*/ 0 w 413"/>
                <a:gd name="T1" fmla="*/ 0 h 826"/>
                <a:gd name="T2" fmla="*/ 413 w 413"/>
                <a:gd name="T3" fmla="*/ 413 h 826"/>
                <a:gd name="T4" fmla="*/ 0 w 413"/>
                <a:gd name="T5" fmla="*/ 826 h 826"/>
              </a:gdLst>
              <a:ahLst/>
              <a:cxnLst>
                <a:cxn ang="0">
                  <a:pos x="T0" y="T1"/>
                </a:cxn>
                <a:cxn ang="0">
                  <a:pos x="T2" y="T3"/>
                </a:cxn>
                <a:cxn ang="0">
                  <a:pos x="T4" y="T5"/>
                </a:cxn>
              </a:cxnLst>
              <a:rect l="0" t="0" r="r" b="b"/>
              <a:pathLst>
                <a:path w="413" h="826">
                  <a:moveTo>
                    <a:pt x="0" y="0"/>
                  </a:moveTo>
                  <a:cubicBezTo>
                    <a:pt x="228" y="0"/>
                    <a:pt x="413" y="185"/>
                    <a:pt x="413" y="413"/>
                  </a:cubicBezTo>
                  <a:cubicBezTo>
                    <a:pt x="413" y="641"/>
                    <a:pt x="228" y="826"/>
                    <a:pt x="0" y="826"/>
                  </a:cubicBez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grpSp>
      <p:sp>
        <p:nvSpPr>
          <p:cNvPr id="35" name="Title 2"/>
          <p:cNvSpPr txBox="1">
            <a:spLocks/>
          </p:cNvSpPr>
          <p:nvPr/>
        </p:nvSpPr>
        <p:spPr>
          <a:xfrm>
            <a:off x="1529318" y="291738"/>
            <a:ext cx="3325960" cy="899027"/>
          </a:xfrm>
          <a:prstGeom prst="rect">
            <a:avLst/>
          </a:prstGeom>
        </p:spPr>
        <p:txBody>
          <a:bodyPr vert="horz" wrap="square" lIns="143346" tIns="89592" rIns="143346" bIns="8959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84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sym typeface="Segoe UI"/>
              </a:rPr>
              <a:t>Everywhere</a:t>
            </a:r>
          </a:p>
        </p:txBody>
      </p:sp>
      <p:grpSp>
        <p:nvGrpSpPr>
          <p:cNvPr id="52" name="Group 51"/>
          <p:cNvGrpSpPr/>
          <p:nvPr/>
        </p:nvGrpSpPr>
        <p:grpSpPr>
          <a:xfrm>
            <a:off x="8472007" y="3288365"/>
            <a:ext cx="1181001" cy="1604687"/>
            <a:chOff x="8643250" y="3265125"/>
            <a:chExt cx="1205364" cy="1637793"/>
          </a:xfrm>
        </p:grpSpPr>
        <p:sp>
          <p:nvSpPr>
            <p:cNvPr id="37" name="TextBox 36"/>
            <p:cNvSpPr txBox="1"/>
            <p:nvPr/>
          </p:nvSpPr>
          <p:spPr>
            <a:xfrm>
              <a:off x="8643250" y="3928942"/>
              <a:ext cx="1205364" cy="973976"/>
            </a:xfrm>
            <a:prstGeom prst="rect">
              <a:avLst/>
            </a:prstGeom>
            <a:noFill/>
          </p:spPr>
          <p:txBody>
            <a:bodyPr wrap="none" lIns="179183" tIns="143346" rIns="179183" bIns="143346" rtlCol="0">
              <a:spAutoFit/>
            </a:bodyPr>
            <a:lstStyle/>
            <a:p>
              <a:pPr marL="0" marR="0" lvl="0" indent="0" algn="ctr" defTabSz="913848"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rPr>
                <a:t>Cloud</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rPr>
                <a:t>native</a:t>
              </a:r>
            </a:p>
          </p:txBody>
        </p:sp>
        <p:sp>
          <p:nvSpPr>
            <p:cNvPr id="50" name="Freeform 19"/>
            <p:cNvSpPr>
              <a:spLocks/>
            </p:cNvSpPr>
            <p:nvPr/>
          </p:nvSpPr>
          <p:spPr bwMode="auto">
            <a:xfrm>
              <a:off x="8865250" y="3265125"/>
              <a:ext cx="761363" cy="51376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grpSp>
      <p:grpSp>
        <p:nvGrpSpPr>
          <p:cNvPr id="51" name="Group 50"/>
          <p:cNvGrpSpPr/>
          <p:nvPr/>
        </p:nvGrpSpPr>
        <p:grpSpPr>
          <a:xfrm>
            <a:off x="2479495" y="3073538"/>
            <a:ext cx="1264357" cy="1820151"/>
            <a:chOff x="2477952" y="3073383"/>
            <a:chExt cx="1264893" cy="1820924"/>
          </a:xfrm>
        </p:grpSpPr>
        <p:sp>
          <p:nvSpPr>
            <p:cNvPr id="36" name="TextBox 35"/>
            <p:cNvSpPr txBox="1"/>
            <p:nvPr/>
          </p:nvSpPr>
          <p:spPr>
            <a:xfrm>
              <a:off x="2477952" y="3939613"/>
              <a:ext cx="1264893" cy="954694"/>
            </a:xfrm>
            <a:prstGeom prst="rect">
              <a:avLst/>
            </a:prstGeom>
            <a:noFill/>
          </p:spPr>
          <p:txBody>
            <a:bodyPr wrap="none" lIns="179183" tIns="143346" rIns="179183" bIns="143346" rtlCol="0">
              <a:spAutoFit/>
            </a:bodyPr>
            <a:lstStyle/>
            <a:p>
              <a:pPr marL="0" marR="0" lvl="0" indent="0" algn="ctr" defTabSz="913848"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a:rPr>
                <a:t>Device</a:t>
              </a:r>
              <a:b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a:rPr>
              </a:b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a:rPr>
                <a:t>native</a:t>
              </a:r>
            </a:p>
          </p:txBody>
        </p:sp>
        <p:grpSp>
          <p:nvGrpSpPr>
            <p:cNvPr id="4" name="Group 4"/>
            <p:cNvGrpSpPr>
              <a:grpSpLocks noChangeAspect="1"/>
            </p:cNvGrpSpPr>
            <p:nvPr/>
          </p:nvGrpSpPr>
          <p:grpSpPr bwMode="auto">
            <a:xfrm>
              <a:off x="2902628" y="3073383"/>
              <a:ext cx="404291" cy="718069"/>
              <a:chOff x="3773" y="2041"/>
              <a:chExt cx="134" cy="238"/>
            </a:xfrm>
          </p:grpSpPr>
          <p:sp>
            <p:nvSpPr>
              <p:cNvPr id="6" name="Freeform 5"/>
              <p:cNvSpPr>
                <a:spLocks/>
              </p:cNvSpPr>
              <p:nvPr/>
            </p:nvSpPr>
            <p:spPr bwMode="auto">
              <a:xfrm>
                <a:off x="3773" y="2041"/>
                <a:ext cx="134" cy="238"/>
              </a:xfrm>
              <a:custGeom>
                <a:avLst/>
                <a:gdLst>
                  <a:gd name="T0" fmla="*/ 58 w 64"/>
                  <a:gd name="T1" fmla="*/ 116 h 116"/>
                  <a:gd name="T2" fmla="*/ 6 w 64"/>
                  <a:gd name="T3" fmla="*/ 116 h 116"/>
                  <a:gd name="T4" fmla="*/ 0 w 64"/>
                  <a:gd name="T5" fmla="*/ 110 h 116"/>
                  <a:gd name="T6" fmla="*/ 0 w 64"/>
                  <a:gd name="T7" fmla="*/ 6 h 116"/>
                  <a:gd name="T8" fmla="*/ 6 w 64"/>
                  <a:gd name="T9" fmla="*/ 0 h 116"/>
                  <a:gd name="T10" fmla="*/ 58 w 64"/>
                  <a:gd name="T11" fmla="*/ 0 h 116"/>
                  <a:gd name="T12" fmla="*/ 64 w 64"/>
                  <a:gd name="T13" fmla="*/ 6 h 116"/>
                  <a:gd name="T14" fmla="*/ 64 w 64"/>
                  <a:gd name="T15" fmla="*/ 110 h 116"/>
                  <a:gd name="T16" fmla="*/ 58 w 6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6">
                    <a:moveTo>
                      <a:pt x="58" y="116"/>
                    </a:moveTo>
                    <a:cubicBezTo>
                      <a:pt x="6" y="116"/>
                      <a:pt x="6" y="116"/>
                      <a:pt x="6" y="116"/>
                    </a:cubicBezTo>
                    <a:cubicBezTo>
                      <a:pt x="3" y="116"/>
                      <a:pt x="0" y="113"/>
                      <a:pt x="0" y="110"/>
                    </a:cubicBezTo>
                    <a:cubicBezTo>
                      <a:pt x="0" y="6"/>
                      <a:pt x="0" y="6"/>
                      <a:pt x="0" y="6"/>
                    </a:cubicBezTo>
                    <a:cubicBezTo>
                      <a:pt x="0" y="3"/>
                      <a:pt x="3" y="0"/>
                      <a:pt x="6" y="0"/>
                    </a:cubicBezTo>
                    <a:cubicBezTo>
                      <a:pt x="58" y="0"/>
                      <a:pt x="58" y="0"/>
                      <a:pt x="58" y="0"/>
                    </a:cubicBezTo>
                    <a:cubicBezTo>
                      <a:pt x="61" y="0"/>
                      <a:pt x="64" y="3"/>
                      <a:pt x="64" y="6"/>
                    </a:cubicBezTo>
                    <a:cubicBezTo>
                      <a:pt x="64" y="110"/>
                      <a:pt x="64" y="110"/>
                      <a:pt x="64" y="110"/>
                    </a:cubicBezTo>
                    <a:cubicBezTo>
                      <a:pt x="64" y="113"/>
                      <a:pt x="61" y="116"/>
                      <a:pt x="58" y="116"/>
                    </a:cubicBezTo>
                    <a:close/>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 name="Rectangle 6"/>
              <p:cNvSpPr>
                <a:spLocks noChangeArrowheads="1"/>
              </p:cNvSpPr>
              <p:nvPr/>
            </p:nvSpPr>
            <p:spPr bwMode="auto">
              <a:xfrm>
                <a:off x="3773" y="2074"/>
                <a:ext cx="134" cy="156"/>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8" name="Line 7"/>
              <p:cNvSpPr>
                <a:spLocks noChangeShapeType="1"/>
              </p:cNvSpPr>
              <p:nvPr/>
            </p:nvSpPr>
            <p:spPr bwMode="auto">
              <a:xfrm>
                <a:off x="3798" y="2107"/>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0" name="Line 8"/>
              <p:cNvSpPr>
                <a:spLocks noChangeShapeType="1"/>
              </p:cNvSpPr>
              <p:nvPr/>
            </p:nvSpPr>
            <p:spPr bwMode="auto">
              <a:xfrm>
                <a:off x="3832" y="2107"/>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1" name="Line 9"/>
              <p:cNvSpPr>
                <a:spLocks noChangeShapeType="1"/>
              </p:cNvSpPr>
              <p:nvPr/>
            </p:nvSpPr>
            <p:spPr bwMode="auto">
              <a:xfrm>
                <a:off x="3865" y="2107"/>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4" name="Line 10"/>
              <p:cNvSpPr>
                <a:spLocks noChangeShapeType="1"/>
              </p:cNvSpPr>
              <p:nvPr/>
            </p:nvSpPr>
            <p:spPr bwMode="auto">
              <a:xfrm>
                <a:off x="3798" y="2139"/>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5" name="Line 11"/>
              <p:cNvSpPr>
                <a:spLocks noChangeShapeType="1"/>
              </p:cNvSpPr>
              <p:nvPr/>
            </p:nvSpPr>
            <p:spPr bwMode="auto">
              <a:xfrm>
                <a:off x="3832" y="2139"/>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6" name="Line 12"/>
              <p:cNvSpPr>
                <a:spLocks noChangeShapeType="1"/>
              </p:cNvSpPr>
              <p:nvPr/>
            </p:nvSpPr>
            <p:spPr bwMode="auto">
              <a:xfrm>
                <a:off x="3865" y="2139"/>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7" name="Line 13"/>
              <p:cNvSpPr>
                <a:spLocks noChangeShapeType="1"/>
              </p:cNvSpPr>
              <p:nvPr/>
            </p:nvSpPr>
            <p:spPr bwMode="auto">
              <a:xfrm>
                <a:off x="3798" y="2172"/>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8" name="Line 14"/>
              <p:cNvSpPr>
                <a:spLocks noChangeShapeType="1"/>
              </p:cNvSpPr>
              <p:nvPr/>
            </p:nvSpPr>
            <p:spPr bwMode="auto">
              <a:xfrm>
                <a:off x="3832" y="2172"/>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9" name="Line 15"/>
              <p:cNvSpPr>
                <a:spLocks noChangeShapeType="1"/>
              </p:cNvSpPr>
              <p:nvPr/>
            </p:nvSpPr>
            <p:spPr bwMode="auto">
              <a:xfrm>
                <a:off x="3832" y="2254"/>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grpSp>
      </p:grpSp>
      <p:grpSp>
        <p:nvGrpSpPr>
          <p:cNvPr id="79" name="Group 78"/>
          <p:cNvGrpSpPr/>
          <p:nvPr/>
        </p:nvGrpSpPr>
        <p:grpSpPr>
          <a:xfrm>
            <a:off x="5304227" y="3136263"/>
            <a:ext cx="1583549" cy="1799455"/>
            <a:chOff x="5303889" y="3136136"/>
            <a:chExt cx="1584222" cy="1800223"/>
          </a:xfrm>
        </p:grpSpPr>
        <p:sp>
          <p:nvSpPr>
            <p:cNvPr id="33" name="TextBox 32"/>
            <p:cNvSpPr txBox="1"/>
            <p:nvPr/>
          </p:nvSpPr>
          <p:spPr>
            <a:xfrm>
              <a:off x="5317622" y="3981663"/>
              <a:ext cx="1556764" cy="954696"/>
            </a:xfrm>
            <a:prstGeom prst="rect">
              <a:avLst/>
            </a:prstGeom>
            <a:noFill/>
          </p:spPr>
          <p:txBody>
            <a:bodyPr wrap="none" lIns="179183" tIns="143346" rIns="179183" bIns="143346" rtlCol="0">
              <a:spAutoFit/>
            </a:bodyPr>
            <a:lstStyle/>
            <a:p>
              <a:pPr marL="0" marR="0" lvl="0" indent="0" algn="ctr" defTabSz="913848" rtl="0" eaLnBrk="1" fontAlgn="auto" latinLnBrk="0" hangingPunct="1">
                <a:lnSpc>
                  <a:spcPct val="90000"/>
                </a:lnSpc>
                <a:spcBef>
                  <a:spcPts val="0"/>
                </a:spcBef>
                <a:spcAft>
                  <a:spcPts val="588"/>
                </a:spcAft>
                <a:buClrTx/>
                <a:buSzTx/>
                <a:buFontTx/>
                <a:buNone/>
                <a:tabLst/>
                <a:defRPr/>
              </a:pPr>
              <a:r>
                <a:rPr kumimoji="0" lang="en-US" sz="4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sym typeface="Segoe UI"/>
                </a:rPr>
                <a:t>.NET</a:t>
              </a:r>
            </a:p>
          </p:txBody>
        </p:sp>
        <p:grpSp>
          <p:nvGrpSpPr>
            <p:cNvPr id="78" name="Group 77"/>
            <p:cNvGrpSpPr/>
            <p:nvPr/>
          </p:nvGrpSpPr>
          <p:grpSpPr>
            <a:xfrm>
              <a:off x="5303889" y="3136136"/>
              <a:ext cx="1584222" cy="652802"/>
              <a:chOff x="5222548" y="3136136"/>
              <a:chExt cx="1584222" cy="652802"/>
            </a:xfrm>
          </p:grpSpPr>
          <p:grpSp>
            <p:nvGrpSpPr>
              <p:cNvPr id="21" name="Group 18"/>
              <p:cNvGrpSpPr>
                <a:grpSpLocks noChangeAspect="1"/>
              </p:cNvGrpSpPr>
              <p:nvPr/>
            </p:nvGrpSpPr>
            <p:grpSpPr bwMode="auto">
              <a:xfrm>
                <a:off x="6039190" y="3136136"/>
                <a:ext cx="767580" cy="652802"/>
                <a:chOff x="3733" y="2069"/>
                <a:chExt cx="214" cy="182"/>
              </a:xfrm>
            </p:grpSpPr>
            <p:sp>
              <p:nvSpPr>
                <p:cNvPr id="23" name="Freeform 19"/>
                <p:cNvSpPr>
                  <a:spLocks/>
                </p:cNvSpPr>
                <p:nvPr/>
              </p:nvSpPr>
              <p:spPr bwMode="auto">
                <a:xfrm>
                  <a:off x="3774" y="2069"/>
                  <a:ext cx="173" cy="182"/>
                </a:xfrm>
                <a:custGeom>
                  <a:avLst/>
                  <a:gdLst>
                    <a:gd name="T0" fmla="*/ 0 w 173"/>
                    <a:gd name="T1" fmla="*/ 182 h 182"/>
                    <a:gd name="T2" fmla="*/ 173 w 173"/>
                    <a:gd name="T3" fmla="*/ 182 h 182"/>
                    <a:gd name="T4" fmla="*/ 173 w 173"/>
                    <a:gd name="T5" fmla="*/ 0 h 182"/>
                    <a:gd name="T6" fmla="*/ 66 w 173"/>
                    <a:gd name="T7" fmla="*/ 0 h 182"/>
                    <a:gd name="T8" fmla="*/ 66 w 173"/>
                    <a:gd name="T9" fmla="*/ 42 h 182"/>
                  </a:gdLst>
                  <a:ahLst/>
                  <a:cxnLst>
                    <a:cxn ang="0">
                      <a:pos x="T0" y="T1"/>
                    </a:cxn>
                    <a:cxn ang="0">
                      <a:pos x="T2" y="T3"/>
                    </a:cxn>
                    <a:cxn ang="0">
                      <a:pos x="T4" y="T5"/>
                    </a:cxn>
                    <a:cxn ang="0">
                      <a:pos x="T6" y="T7"/>
                    </a:cxn>
                    <a:cxn ang="0">
                      <a:pos x="T8" y="T9"/>
                    </a:cxn>
                  </a:cxnLst>
                  <a:rect l="0" t="0" r="r" b="b"/>
                  <a:pathLst>
                    <a:path w="173" h="182">
                      <a:moveTo>
                        <a:pt x="0" y="182"/>
                      </a:moveTo>
                      <a:lnTo>
                        <a:pt x="173" y="182"/>
                      </a:lnTo>
                      <a:lnTo>
                        <a:pt x="173" y="0"/>
                      </a:lnTo>
                      <a:lnTo>
                        <a:pt x="66" y="0"/>
                      </a:lnTo>
                      <a:lnTo>
                        <a:pt x="66" y="42"/>
                      </a:ln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24" name="Rectangle 20"/>
                <p:cNvSpPr>
                  <a:spLocks noChangeArrowheads="1"/>
                </p:cNvSpPr>
                <p:nvPr/>
              </p:nvSpPr>
              <p:spPr bwMode="auto">
                <a:xfrm>
                  <a:off x="3733" y="2119"/>
                  <a:ext cx="156" cy="99"/>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25" name="Line 21"/>
                <p:cNvSpPr>
                  <a:spLocks noChangeShapeType="1"/>
                </p:cNvSpPr>
                <p:nvPr/>
              </p:nvSpPr>
              <p:spPr bwMode="auto">
                <a:xfrm>
                  <a:off x="3889" y="2135"/>
                  <a:ext cx="58"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32" name="Line 22"/>
                <p:cNvSpPr>
                  <a:spLocks noChangeShapeType="1"/>
                </p:cNvSpPr>
                <p:nvPr/>
              </p:nvSpPr>
              <p:spPr bwMode="auto">
                <a:xfrm>
                  <a:off x="3889" y="2185"/>
                  <a:ext cx="58"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34" name="Line 23"/>
                <p:cNvSpPr>
                  <a:spLocks noChangeShapeType="1"/>
                </p:cNvSpPr>
                <p:nvPr/>
              </p:nvSpPr>
              <p:spPr bwMode="auto">
                <a:xfrm>
                  <a:off x="3914" y="2094"/>
                  <a:ext cx="0" cy="1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38" name="Line 24"/>
                <p:cNvSpPr>
                  <a:spLocks noChangeShapeType="1"/>
                </p:cNvSpPr>
                <p:nvPr/>
              </p:nvSpPr>
              <p:spPr bwMode="auto">
                <a:xfrm flipV="1">
                  <a:off x="3815" y="2218"/>
                  <a:ext cx="0" cy="33"/>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grpSp>
          <p:grpSp>
            <p:nvGrpSpPr>
              <p:cNvPr id="64" name="Group 22"/>
              <p:cNvGrpSpPr>
                <a:grpSpLocks noChangeAspect="1"/>
              </p:cNvGrpSpPr>
              <p:nvPr/>
            </p:nvGrpSpPr>
            <p:grpSpPr bwMode="auto">
              <a:xfrm>
                <a:off x="5222548" y="3136136"/>
                <a:ext cx="629277" cy="652802"/>
                <a:chOff x="3733" y="2049"/>
                <a:chExt cx="214" cy="222"/>
              </a:xfrm>
            </p:grpSpPr>
            <p:sp>
              <p:nvSpPr>
                <p:cNvPr id="66" name="Rectangle 23"/>
                <p:cNvSpPr>
                  <a:spLocks noChangeArrowheads="1"/>
                </p:cNvSpPr>
                <p:nvPr/>
              </p:nvSpPr>
              <p:spPr bwMode="auto">
                <a:xfrm>
                  <a:off x="3733" y="2049"/>
                  <a:ext cx="214" cy="58"/>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67" name="Line 24"/>
                <p:cNvSpPr>
                  <a:spLocks noChangeShapeType="1"/>
                </p:cNvSpPr>
                <p:nvPr/>
              </p:nvSpPr>
              <p:spPr bwMode="auto">
                <a:xfrm flipH="1">
                  <a:off x="3906" y="2078"/>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68" name="Line 25"/>
                <p:cNvSpPr>
                  <a:spLocks noChangeShapeType="1"/>
                </p:cNvSpPr>
                <p:nvPr/>
              </p:nvSpPr>
              <p:spPr bwMode="auto">
                <a:xfrm flipH="1">
                  <a:off x="3774" y="2078"/>
                  <a:ext cx="6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69" name="Rectangle 26"/>
                <p:cNvSpPr>
                  <a:spLocks noChangeArrowheads="1"/>
                </p:cNvSpPr>
                <p:nvPr/>
              </p:nvSpPr>
              <p:spPr bwMode="auto">
                <a:xfrm>
                  <a:off x="3733" y="2131"/>
                  <a:ext cx="214" cy="58"/>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0" name="Line 27"/>
                <p:cNvSpPr>
                  <a:spLocks noChangeShapeType="1"/>
                </p:cNvSpPr>
                <p:nvPr/>
              </p:nvSpPr>
              <p:spPr bwMode="auto">
                <a:xfrm flipH="1">
                  <a:off x="3906" y="2160"/>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1" name="Line 28"/>
                <p:cNvSpPr>
                  <a:spLocks noChangeShapeType="1"/>
                </p:cNvSpPr>
                <p:nvPr/>
              </p:nvSpPr>
              <p:spPr bwMode="auto">
                <a:xfrm flipH="1">
                  <a:off x="3774" y="2160"/>
                  <a:ext cx="6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2" name="Rectangle 29"/>
                <p:cNvSpPr>
                  <a:spLocks noChangeArrowheads="1"/>
                </p:cNvSpPr>
                <p:nvPr/>
              </p:nvSpPr>
              <p:spPr bwMode="auto">
                <a:xfrm>
                  <a:off x="3733" y="2213"/>
                  <a:ext cx="214" cy="58"/>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3" name="Line 30"/>
                <p:cNvSpPr>
                  <a:spLocks noChangeShapeType="1"/>
                </p:cNvSpPr>
                <p:nvPr/>
              </p:nvSpPr>
              <p:spPr bwMode="auto">
                <a:xfrm flipH="1">
                  <a:off x="3906" y="2242"/>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4" name="Line 31"/>
                <p:cNvSpPr>
                  <a:spLocks noChangeShapeType="1"/>
                </p:cNvSpPr>
                <p:nvPr/>
              </p:nvSpPr>
              <p:spPr bwMode="auto">
                <a:xfrm flipH="1">
                  <a:off x="3774" y="2242"/>
                  <a:ext cx="6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5" name="Line 32"/>
                <p:cNvSpPr>
                  <a:spLocks noChangeShapeType="1"/>
                </p:cNvSpPr>
                <p:nvPr/>
              </p:nvSpPr>
              <p:spPr bwMode="auto">
                <a:xfrm flipV="1">
                  <a:off x="3881" y="2152"/>
                  <a:ext cx="0" cy="3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6" name="Line 33"/>
                <p:cNvSpPr>
                  <a:spLocks noChangeShapeType="1"/>
                </p:cNvSpPr>
                <p:nvPr/>
              </p:nvSpPr>
              <p:spPr bwMode="auto">
                <a:xfrm flipV="1">
                  <a:off x="3881" y="2070"/>
                  <a:ext cx="0" cy="3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7" name="Line 34"/>
                <p:cNvSpPr>
                  <a:spLocks noChangeShapeType="1"/>
                </p:cNvSpPr>
                <p:nvPr/>
              </p:nvSpPr>
              <p:spPr bwMode="auto">
                <a:xfrm flipV="1">
                  <a:off x="3881" y="2234"/>
                  <a:ext cx="0" cy="3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grpSp>
        </p:grpSp>
      </p:grpSp>
      <p:sp>
        <p:nvSpPr>
          <p:cNvPr id="58" name="Rectangle: Rounded Corners 57"/>
          <p:cNvSpPr/>
          <p:nvPr/>
        </p:nvSpPr>
        <p:spPr bwMode="auto">
          <a:xfrm>
            <a:off x="2524544" y="4649891"/>
            <a:ext cx="7142916" cy="930898"/>
          </a:xfrm>
          <a:prstGeom prst="roundRect">
            <a:avLst>
              <a:gd name="adj" fmla="val 50000"/>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05"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sym typeface="Segoe UI"/>
              </a:rPr>
              <a:t>.NET STANDARD LIBRARY</a:t>
            </a:r>
          </a:p>
        </p:txBody>
      </p:sp>
      <p:sp>
        <p:nvSpPr>
          <p:cNvPr id="2" name="Rectangle 1"/>
          <p:cNvSpPr/>
          <p:nvPr/>
        </p:nvSpPr>
        <p:spPr bwMode="auto">
          <a:xfrm>
            <a:off x="4528091" y="4126231"/>
            <a:ext cx="3131153" cy="5916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934"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Segoe UI"/>
              </a:rPr>
              <a:t>.NET Everywhere</a:t>
            </a:r>
          </a:p>
        </p:txBody>
      </p:sp>
      <p:grpSp>
        <p:nvGrpSpPr>
          <p:cNvPr id="22" name="Group 21"/>
          <p:cNvGrpSpPr/>
          <p:nvPr/>
        </p:nvGrpSpPr>
        <p:grpSpPr>
          <a:xfrm>
            <a:off x="2472474" y="3053063"/>
            <a:ext cx="7181935" cy="1894071"/>
            <a:chOff x="2521000" y="3113676"/>
            <a:chExt cx="7328027" cy="1932599"/>
          </a:xfrm>
        </p:grpSpPr>
        <p:pic>
          <p:nvPicPr>
            <p:cNvPr id="5" name="Picture 4"/>
            <p:cNvPicPr>
              <a:picLocks noChangeAspect="1"/>
            </p:cNvPicPr>
            <p:nvPr/>
          </p:nvPicPr>
          <p:blipFill>
            <a:blip r:embed="rId4"/>
            <a:stretch>
              <a:fillRect/>
            </a:stretch>
          </p:blipFill>
          <p:spPr>
            <a:xfrm>
              <a:off x="2521000" y="3113676"/>
              <a:ext cx="7328027" cy="1932599"/>
            </a:xfrm>
            <a:prstGeom prst="rect">
              <a:avLst/>
            </a:prstGeom>
          </p:spPr>
        </p:pic>
        <p:sp>
          <p:nvSpPr>
            <p:cNvPr id="20" name="Rectangle 19"/>
            <p:cNvSpPr/>
            <p:nvPr/>
          </p:nvSpPr>
          <p:spPr bwMode="auto">
            <a:xfrm>
              <a:off x="4613637" y="4213157"/>
              <a:ext cx="3186705" cy="565649"/>
            </a:xfrm>
            <a:prstGeom prst="rect">
              <a:avLst/>
            </a:prstGeom>
            <a:noFill/>
            <a:ln w="508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93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Segoe UI"/>
              </a:endParaRPr>
            </a:p>
          </p:txBody>
        </p:sp>
      </p:grpSp>
    </p:spTree>
    <p:custDataLst>
      <p:tags r:id="rId1"/>
    </p:custDataLst>
    <p:extLst>
      <p:ext uri="{BB962C8B-B14F-4D97-AF65-F5344CB8AC3E}">
        <p14:creationId xmlns:p14="http://schemas.microsoft.com/office/powerpoint/2010/main" val="3167470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26000" decel="7000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additive="base">
                                        <p:cTn id="19" dur="500" fill="hold"/>
                                        <p:tgtEl>
                                          <p:spTgt spid="79"/>
                                        </p:tgtEl>
                                        <p:attrNameLst>
                                          <p:attrName>ppt_x</p:attrName>
                                        </p:attrNameLst>
                                      </p:cBhvr>
                                      <p:tavLst>
                                        <p:tav tm="0">
                                          <p:val>
                                            <p:strVal val="#ppt_x"/>
                                          </p:val>
                                        </p:tav>
                                        <p:tav tm="100000">
                                          <p:val>
                                            <p:strVal val="#ppt_x"/>
                                          </p:val>
                                        </p:tav>
                                      </p:tavLst>
                                    </p:anim>
                                    <p:anim calcmode="lin" valueType="num">
                                      <p:cBhvr additive="base">
                                        <p:cTn id="2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3" presetClass="path" presetSubtype="0" decel="100000" fill="hold" nodeType="clickEffect">
                                  <p:stCondLst>
                                    <p:cond delay="0"/>
                                  </p:stCondLst>
                                  <p:childTnLst>
                                    <p:animMotion origin="layout" path="M 8.34823E-7 -1.48434E-6 L 0.21279 -1.48434E-6 " pathEditMode="relative" rAng="0" ptsTypes="AA">
                                      <p:cBhvr>
                                        <p:cTn id="24" dur="1000" fill="hold"/>
                                        <p:tgtEl>
                                          <p:spTgt spid="26"/>
                                        </p:tgtEl>
                                        <p:attrNameLst>
                                          <p:attrName>ppt_x</p:attrName>
                                          <p:attrName>ppt_y</p:attrName>
                                        </p:attrNameLst>
                                      </p:cBhvr>
                                      <p:rCtr x="10633" y="0"/>
                                    </p:animMotion>
                                  </p:childTnLst>
                                </p:cTn>
                              </p:par>
                              <p:par>
                                <p:cTn id="25" presetID="35" presetClass="path" presetSubtype="0" decel="100000" fill="hold" nodeType="withEffect">
                                  <p:stCondLst>
                                    <p:cond delay="0"/>
                                  </p:stCondLst>
                                  <p:childTnLst>
                                    <p:animMotion origin="layout" path="M -2.59127E-6 -1.48434E-6 L -0.21343 -1.48434E-6 " pathEditMode="relative" rAng="0" ptsTypes="AA">
                                      <p:cBhvr>
                                        <p:cTn id="26" dur="1000" fill="hold"/>
                                        <p:tgtEl>
                                          <p:spTgt spid="29"/>
                                        </p:tgtEl>
                                        <p:attrNameLst>
                                          <p:attrName>ppt_x</p:attrName>
                                          <p:attrName>ppt_y</p:attrName>
                                        </p:attrNameLst>
                                      </p:cBhvr>
                                      <p:rCtr x="-10671" y="0"/>
                                    </p:animMotion>
                                  </p:childTnLst>
                                </p:cTn>
                              </p:par>
                              <p:par>
                                <p:cTn id="27" presetID="10" presetClass="entr" presetSubtype="0" fill="hold" grpId="0" nodeType="withEffect">
                                  <p:stCondLst>
                                    <p:cond delay="25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250"/>
                                        <p:tgtEl>
                                          <p:spTgt spid="35"/>
                                        </p:tgtEl>
                                      </p:cBhvr>
                                    </p:animEffect>
                                  </p:childTnLst>
                                </p:cTn>
                              </p:par>
                              <p:par>
                                <p:cTn id="30" presetID="42" presetClass="path" presetSubtype="0" decel="100000" fill="hold" grpId="1" nodeType="withEffect">
                                  <p:stCondLst>
                                    <p:cond delay="0"/>
                                  </p:stCondLst>
                                  <p:childTnLst>
                                    <p:animMotion origin="layout" path="M 1.42967E-7 2.46482E-6 L 1.42967E-7 0.05447 " pathEditMode="relative" rAng="0" ptsTypes="AA">
                                      <p:cBhvr>
                                        <p:cTn id="31" dur="500" spd="-100000" fill="hold"/>
                                        <p:tgtEl>
                                          <p:spTgt spid="35"/>
                                        </p:tgtEl>
                                        <p:attrNameLst>
                                          <p:attrName>ppt_x</p:attrName>
                                          <p:attrName>ppt_y</p:attrName>
                                        </p:attrNameLst>
                                      </p:cBhvr>
                                      <p:rCtr x="0" y="2724"/>
                                    </p:animMotion>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3" presetClass="emph" presetSubtype="2" autoRev="1" fill="hold" grpId="2" nodeType="withEffect">
                                  <p:stCondLst>
                                    <p:cond delay="0"/>
                                  </p:stCondLst>
                                  <p:childTnLst>
                                    <p:animClr clrSpc="rgb" dir="cw">
                                      <p:cBhvr override="childStyle">
                                        <p:cTn id="36" dur="750" fill="hold"/>
                                        <p:tgtEl>
                                          <p:spTgt spid="35"/>
                                        </p:tgtEl>
                                        <p:attrNameLst>
                                          <p:attrName>style.color</p:attrName>
                                        </p:attrNameLst>
                                      </p:cBhvr>
                                      <p:to>
                                        <a:srgbClr val="FFB900"/>
                                      </p:to>
                                    </p:animClr>
                                  </p:childTnLst>
                                </p:cTn>
                              </p:par>
                              <p:par>
                                <p:cTn id="37" presetID="10" presetClass="entr" presetSubtype="0" fill="hold" nodeType="withEffect">
                                  <p:stCondLst>
                                    <p:cond delay="50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250"/>
                                        <p:tgtEl>
                                          <p:spTgt spid="52"/>
                                        </p:tgtEl>
                                      </p:cBhvr>
                                    </p:animEffect>
                                  </p:childTnLst>
                                </p:cTn>
                              </p:par>
                              <p:par>
                                <p:cTn id="40" presetID="42" presetClass="path" presetSubtype="0" decel="100000" fill="hold" nodeType="withEffect">
                                  <p:stCondLst>
                                    <p:cond delay="250"/>
                                  </p:stCondLst>
                                  <p:childTnLst>
                                    <p:animMotion origin="layout" path="M 6.25E-7 3.7037E-6 L 6.25E-7 0.05439 " pathEditMode="relative" rAng="0" ptsTypes="AA">
                                      <p:cBhvr>
                                        <p:cTn id="41" dur="500" spd="-100000" fill="hold"/>
                                        <p:tgtEl>
                                          <p:spTgt spid="52"/>
                                        </p:tgtEl>
                                        <p:attrNameLst>
                                          <p:attrName>ppt_x</p:attrName>
                                          <p:attrName>ppt_y</p:attrName>
                                        </p:attrNameLst>
                                      </p:cBhvr>
                                      <p:rCtr x="0" y="2708"/>
                                    </p:animMotion>
                                  </p:childTnLst>
                                </p:cTn>
                              </p:par>
                              <p:par>
                                <p:cTn id="42" presetID="10" presetClass="entr" presetSubtype="0" fill="hold" nodeType="withEffect">
                                  <p:stCondLst>
                                    <p:cond delay="50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250"/>
                                        <p:tgtEl>
                                          <p:spTgt spid="51"/>
                                        </p:tgtEl>
                                      </p:cBhvr>
                                    </p:animEffect>
                                  </p:childTnLst>
                                </p:cTn>
                              </p:par>
                              <p:par>
                                <p:cTn id="45" presetID="42" presetClass="path" presetSubtype="0" decel="100000" fill="hold" nodeType="withEffect">
                                  <p:stCondLst>
                                    <p:cond delay="250"/>
                                  </p:stCondLst>
                                  <p:childTnLst>
                                    <p:animMotion origin="layout" path="M 6.25E-7 3.7037E-6 L 6.25E-7 0.05439 " pathEditMode="relative" rAng="0" ptsTypes="AA">
                                      <p:cBhvr>
                                        <p:cTn id="46" dur="500" spd="-100000" fill="hold"/>
                                        <p:tgtEl>
                                          <p:spTgt spid="51"/>
                                        </p:tgtEl>
                                        <p:attrNameLst>
                                          <p:attrName>ppt_x</p:attrName>
                                          <p:attrName>ppt_y</p:attrName>
                                        </p:attrNameLst>
                                      </p:cBhvr>
                                      <p:rCtr x="0" y="2708"/>
                                    </p:animMotion>
                                  </p:childTnLst>
                                </p:cTn>
                              </p:par>
                            </p:childTnLst>
                          </p:cTn>
                        </p:par>
                      </p:childTnLst>
                    </p:cTn>
                  </p:par>
                  <p:par>
                    <p:cTn id="47" fill="hold">
                      <p:stCondLst>
                        <p:cond delay="indefinite"/>
                      </p:stCondLst>
                      <p:childTnLst>
                        <p:par>
                          <p:cTn id="48" fill="hold">
                            <p:stCondLst>
                              <p:cond delay="0"/>
                            </p:stCondLst>
                            <p:childTnLst>
                              <p:par>
                                <p:cTn id="49" presetID="2" presetClass="entr" presetSubtype="4" decel="100000"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ppt_x"/>
                                          </p:val>
                                        </p:tav>
                                        <p:tav tm="100000">
                                          <p:val>
                                            <p:strVal val="#ppt_x"/>
                                          </p:val>
                                        </p:tav>
                                      </p:tavLst>
                                    </p:anim>
                                    <p:anim calcmode="lin" valueType="num">
                                      <p:cBhvr additive="base">
                                        <p:cTn id="52" dur="500" fill="hold"/>
                                        <p:tgtEl>
                                          <p:spTgt spid="58"/>
                                        </p:tgtEl>
                                        <p:attrNameLst>
                                          <p:attrName>ppt_y</p:attrName>
                                        </p:attrNameLst>
                                      </p:cBhvr>
                                      <p:tavLst>
                                        <p:tav tm="0">
                                          <p:val>
                                            <p:strVal val="1+#ppt_h/2"/>
                                          </p:val>
                                        </p:tav>
                                        <p:tav tm="100000">
                                          <p:val>
                                            <p:strVal val="#ppt_y"/>
                                          </p:val>
                                        </p:tav>
                                      </p:tavLst>
                                    </p:anim>
                                  </p:childTnLst>
                                </p:cTn>
                              </p:par>
                              <p:par>
                                <p:cTn id="53" presetID="1" presetClass="exit" presetSubtype="0" fill="hold" nodeType="withEffect">
                                  <p:stCondLst>
                                    <p:cond delay="0"/>
                                  </p:stCondLst>
                                  <p:childTnLst>
                                    <p:set>
                                      <p:cBhvr>
                                        <p:cTn id="54" dur="1" fill="hold">
                                          <p:stCondLst>
                                            <p:cond delay="0"/>
                                          </p:stCondLst>
                                        </p:cTn>
                                        <p:tgtEl>
                                          <p:spTgt spid="79"/>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5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1"/>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64" presetClass="path" presetSubtype="0" decel="100000" fill="hold" nodeType="withEffect">
                                  <p:stCondLst>
                                    <p:cond delay="0"/>
                                  </p:stCondLst>
                                  <p:childTnLst>
                                    <p:animMotion origin="layout" path="M 4.375E-6 -1.85185E-6 L 4.375E-6 -0.07407 " pathEditMode="relative" rAng="0" ptsTypes="AA">
                                      <p:cBhvr>
                                        <p:cTn id="64" dur="500" fill="hold"/>
                                        <p:tgtEl>
                                          <p:spTgt spid="22"/>
                                        </p:tgtEl>
                                        <p:attrNameLst>
                                          <p:attrName>ppt_x</p:attrName>
                                          <p:attrName>ppt_y</p:attrName>
                                        </p:attrNameLst>
                                      </p:cBhvr>
                                      <p:rCtr x="0" y="-37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5" grpId="2"/>
      <p:bldP spid="58" grpId="0" animBg="1"/>
      <p:bldP spid="2" grpId="0" animBg="1"/>
      <p:bldP spid="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15041-953F-4065-9F7D-7BF5D1529F89}"/>
              </a:ext>
            </a:extLst>
          </p:cNvPr>
          <p:cNvSpPr>
            <a:spLocks noGrp="1"/>
          </p:cNvSpPr>
          <p:nvPr>
            <p:ph type="title"/>
          </p:nvPr>
        </p:nvSpPr>
        <p:spPr/>
        <p:txBody>
          <a:bodyPr/>
          <a:lstStyle/>
          <a:p>
            <a:endParaRPr lang="en-US"/>
          </a:p>
        </p:txBody>
      </p:sp>
      <p:pic>
        <p:nvPicPr>
          <p:cNvPr id="1026" name="Picture 2" descr="Image result for android pie">
            <a:extLst>
              <a:ext uri="{FF2B5EF4-FFF2-40B4-BE49-F238E27FC236}">
                <a16:creationId xmlns:a16="http://schemas.microsoft.com/office/drawing/2014/main" id="{CF0EC48D-BA59-4A10-BAA3-41E30D34ED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4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562975"/>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1a51d360-98c3-49bb-97ff-aa9c7b613b25&quot;,&quot;TimeStamp&quot;:&quot;2017-10-04T12:00:01.7847843+02:00&quot;}"/>
</p:tagLst>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768</Words>
  <Application>Microsoft Office PowerPoint</Application>
  <PresentationFormat>Widescreen</PresentationFormat>
  <Paragraphs>174</Paragraphs>
  <Slides>26</Slides>
  <Notes>18</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Arial</vt:lpstr>
      <vt:lpstr>Calibri</vt:lpstr>
      <vt:lpstr>Calibri Light</vt:lpstr>
      <vt:lpstr>Consolas</vt:lpstr>
      <vt:lpstr>Helvetica Neue</vt:lpstr>
      <vt:lpstr>Roboto</vt:lpstr>
      <vt:lpstr>Roboto Light</vt:lpstr>
      <vt:lpstr>Segoe UI</vt:lpstr>
      <vt:lpstr>Segoe UI Light</vt:lpstr>
      <vt:lpstr>Segoe UI Semibold</vt:lpstr>
      <vt:lpstr>Segoe UI Semilight</vt:lpstr>
      <vt:lpstr>Wingdings</vt:lpstr>
      <vt:lpstr>Dotnet_Template</vt:lpstr>
      <vt:lpstr>Demo Setup</vt:lpstr>
      <vt:lpstr>PowerPoint Presentation</vt:lpstr>
      <vt:lpstr>Complete Mobile .NET Awesomeness</vt:lpstr>
      <vt:lpstr>PowerPoint Presentation</vt:lpstr>
      <vt:lpstr>PowerPoint Presentation</vt:lpstr>
      <vt:lpstr>Xamarin: Anything you can do in Objective-C, Swift, or Java, you can do in C# and Visual Studio</vt:lpstr>
      <vt:lpstr>.NET for Mobile Apps</vt:lpstr>
      <vt:lpstr>.NET </vt:lpstr>
      <vt:lpstr>PowerPoint Presentation</vt:lpstr>
      <vt:lpstr>Android Time! Demo</vt:lpstr>
      <vt:lpstr>Less Pain Points</vt:lpstr>
      <vt:lpstr>Android Emulator – Hyper-V + Quick Boot</vt:lpstr>
      <vt:lpstr>Automatic SDK Management</vt:lpstr>
      <vt:lpstr>Provisioning your Mac</vt:lpstr>
      <vt:lpstr>Automatic Device Provisioning</vt:lpstr>
      <vt:lpstr>Cross-Platform</vt:lpstr>
      <vt:lpstr>Xamarin.Forms- Cross Platform UI</vt:lpstr>
      <vt:lpstr>Let’s Build an App Demo</vt:lpstr>
      <vt:lpstr>Native APIs</vt:lpstr>
      <vt:lpstr>PowerPoint Presentation</vt:lpstr>
      <vt:lpstr>PowerPoint Presentation</vt:lpstr>
      <vt:lpstr>Xamarin.Essentials</vt:lpstr>
      <vt:lpstr>Xamarin.Essentials Demo</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James Montemagno</cp:lastModifiedBy>
  <cp:revision>1</cp:revision>
  <dcterms:created xsi:type="dcterms:W3CDTF">2018-09-13T14:27:54Z</dcterms:created>
  <dcterms:modified xsi:type="dcterms:W3CDTF">2018-09-13T15:10:11Z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jamont@microsoft.com</vt:lpwstr>
  </property>
  <property fmtid="{D5CDD505-2E9C-101B-9397-08002B2CF9AE}" pid="5" name="MSIP_Label_f42aa342-8706-4288-bd11-ebb85995028c_SetDate">
    <vt:lpwstr>2018-09-13T14:28:55.0770549Z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